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heme/theme2.xml" ContentType="application/vnd.openxmlformats-officedocument.theme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heme/theme3.xml" ContentType="application/vnd.openxmlformats-officedocument.theme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notesSlides/notesSlide1.xml" ContentType="application/vnd.openxmlformats-officedocument.presentationml.notesSlide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notesSlides/notesSlide2.xml" ContentType="application/vnd.openxmlformats-officedocument.presentationml.notesSlide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notesSlides/notesSlide3.xml" ContentType="application/vnd.openxmlformats-officedocument.presentationml.notesSlide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notesSlides/notesSlide4.xml" ContentType="application/vnd.openxmlformats-officedocument.presentationml.notesSlide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notesSlides/notesSlide5.xml" ContentType="application/vnd.openxmlformats-officedocument.presentationml.notesSlide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notesSlides/notesSlide6.xml" ContentType="application/vnd.openxmlformats-officedocument.presentationml.notesSlide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notesSlides/notesSlide7.xml" ContentType="application/vnd.openxmlformats-officedocument.presentationml.notesSlide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notesSlides/notesSlide8.xml" ContentType="application/vnd.openxmlformats-officedocument.presentationml.notesSlide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notesSlides/notesSlide9.xml" ContentType="application/vnd.openxmlformats-officedocument.presentationml.notesSlide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notesSlides/notesSlide10.xml" ContentType="application/vnd.openxmlformats-officedocument.presentationml.notesSlide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notesSlides/notesSlide11.xml" ContentType="application/vnd.openxmlformats-officedocument.presentationml.notesSlide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notesSlides/notesSlide12.xml" ContentType="application/vnd.openxmlformats-officedocument.presentationml.notesSlide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notesSlides/notesSlide13.xml" ContentType="application/vnd.openxmlformats-officedocument.presentationml.notesSlide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notesSlides/notesSlide14.xml" ContentType="application/vnd.openxmlformats-officedocument.presentationml.notesSlide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notesSlides/notesSlide15.xml" ContentType="application/vnd.openxmlformats-officedocument.presentationml.notesSlide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notesSlides/notesSlide17.xml" ContentType="application/vnd.openxmlformats-officedocument.presentationml.notesSlide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notesSlides/notesSlide18.xml" ContentType="application/vnd.openxmlformats-officedocument.presentationml.notesSlide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notesSlides/notesSlide19.xml" ContentType="application/vnd.openxmlformats-officedocument.presentationml.notesSlide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notesSlides/notesSlide20.xml" ContentType="application/vnd.openxmlformats-officedocument.presentationml.notesSlide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notesSlides/notesSlide21.xml" ContentType="application/vnd.openxmlformats-officedocument.presentationml.notesSlide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notesSlides/notesSlide22.xml" ContentType="application/vnd.openxmlformats-officedocument.presentationml.notesSlide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notesSlides/notesSlide23.xml" ContentType="application/vnd.openxmlformats-officedocument.presentationml.notesSlide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notesSlides/notesSlide24.xml" ContentType="application/vnd.openxmlformats-officedocument.presentationml.notesSlide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notesSlides/notesSlide25.xml" ContentType="application/vnd.openxmlformats-officedocument.presentationml.notesSlide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notesSlides/notesSlide26.xml" ContentType="application/vnd.openxmlformats-officedocument.presentationml.notesSlide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notesSlides/notesSlide27.xml" ContentType="application/vnd.openxmlformats-officedocument.presentationml.notesSlide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notesSlides/notesSlide28.xml" ContentType="application/vnd.openxmlformats-officedocument.presentationml.notesSlide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notesSlides/notesSlide29.xml" ContentType="application/vnd.openxmlformats-officedocument.presentationml.notesSlide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3690" r:id="rId2"/>
    <p:sldId id="257" r:id="rId3"/>
    <p:sldId id="276" r:id="rId4"/>
    <p:sldId id="3742" r:id="rId5"/>
    <p:sldId id="3743" r:id="rId6"/>
    <p:sldId id="3744" r:id="rId7"/>
    <p:sldId id="3745" r:id="rId8"/>
    <p:sldId id="269" r:id="rId9"/>
    <p:sldId id="3746" r:id="rId10"/>
    <p:sldId id="3747" r:id="rId11"/>
    <p:sldId id="3741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3736" r:id="rId20"/>
    <p:sldId id="3735" r:id="rId21"/>
    <p:sldId id="289" r:id="rId22"/>
    <p:sldId id="290" r:id="rId23"/>
    <p:sldId id="279" r:id="rId24"/>
    <p:sldId id="282" r:id="rId25"/>
    <p:sldId id="280" r:id="rId26"/>
    <p:sldId id="281" r:id="rId27"/>
    <p:sldId id="284" r:id="rId28"/>
    <p:sldId id="285" r:id="rId29"/>
    <p:sldId id="272" r:id="rId30"/>
  </p:sldIdLst>
  <p:sldSz cx="12192000" cy="6858000"/>
  <p:notesSz cx="6858000" cy="9144000"/>
  <p:custDataLst>
    <p:tags r:id="rId33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usterfolien" id="{54CF9CB4-6EDB-4AC2-9AFB-EFC6E4817A6D}">
          <p14:sldIdLst>
            <p14:sldId id="3690"/>
            <p14:sldId id="257"/>
            <p14:sldId id="276"/>
            <p14:sldId id="3742"/>
            <p14:sldId id="3743"/>
            <p14:sldId id="3744"/>
            <p14:sldId id="3745"/>
            <p14:sldId id="269"/>
            <p14:sldId id="3746"/>
            <p14:sldId id="3747"/>
            <p14:sldId id="3741"/>
            <p14:sldId id="261"/>
            <p14:sldId id="262"/>
            <p14:sldId id="263"/>
            <p14:sldId id="264"/>
            <p14:sldId id="265"/>
            <p14:sldId id="266"/>
            <p14:sldId id="267"/>
            <p14:sldId id="3736"/>
            <p14:sldId id="3735"/>
            <p14:sldId id="289"/>
            <p14:sldId id="290"/>
            <p14:sldId id="279"/>
            <p14:sldId id="282"/>
            <p14:sldId id="280"/>
            <p14:sldId id="281"/>
            <p14:sldId id="284"/>
            <p14:sldId id="285"/>
            <p14:sldId id="272"/>
          </p14:sldIdLst>
        </p14:section>
        <p14:section name="Standardabschnitt" id="{DFA7A10C-E1EB-4972-AB36-D2ACD314A82C}">
          <p14:sldIdLst/>
        </p14:section>
      </p14:sectionLst>
    </p:ext>
    <p:ext uri="{EFAFB233-063F-42B5-8137-9DF3F51BA10A}">
      <p15:sldGuideLst xmlns:p15="http://schemas.microsoft.com/office/powerpoint/2012/main">
        <p15:guide id="3" orient="horz" pos="2160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na Drimmel" initials="CD" lastIdx="132" clrIdx="0">
    <p:extLst>
      <p:ext uri="{19B8F6BF-5375-455C-9EA6-DF929625EA0E}">
        <p15:presenceInfo xmlns:p15="http://schemas.microsoft.com/office/powerpoint/2012/main" userId="Christina Drimmel" providerId="None"/>
      </p:ext>
    </p:extLst>
  </p:cmAuthor>
  <p:cmAuthor id="2" name="Springer" initials="S" lastIdx="18" clrIdx="1">
    <p:extLst>
      <p:ext uri="{19B8F6BF-5375-455C-9EA6-DF929625EA0E}">
        <p15:presenceInfo xmlns:p15="http://schemas.microsoft.com/office/powerpoint/2012/main" userId="Springer" providerId="None"/>
      </p:ext>
    </p:extLst>
  </p:cmAuthor>
  <p:cmAuthor id="3" name="Sebastian" initials="S" lastIdx="33" clrIdx="2">
    <p:extLst>
      <p:ext uri="{19B8F6BF-5375-455C-9EA6-DF929625EA0E}">
        <p15:presenceInfo xmlns:p15="http://schemas.microsoft.com/office/powerpoint/2012/main" userId="Sebasti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AFC9"/>
    <a:srgbClr val="7DA4C1"/>
    <a:srgbClr val="6190B3"/>
    <a:srgbClr val="4C7B9E"/>
    <a:srgbClr val="3E6582"/>
    <a:srgbClr val="BAC7D5"/>
    <a:srgbClr val="456F90"/>
    <a:srgbClr val="8CA6BF"/>
    <a:srgbClr val="A4B7CA"/>
    <a:srgbClr val="4B78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28" autoAdjust="0"/>
  </p:normalViewPr>
  <p:slideViewPr>
    <p:cSldViewPr snapToGrid="0" showGuides="1">
      <p:cViewPr varScale="1">
        <p:scale>
          <a:sx n="108" d="100"/>
          <a:sy n="108" d="100"/>
        </p:scale>
        <p:origin x="144" y="12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9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1036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de-AT" sz="1400" b="1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de-AT" sz="1400" b="1" dirty="0"/>
              <a:t>Kreisdiagramm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de-AT" sz="1400" b="1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'[TU_Vorlage_Muster V0.21]Beispieldaten'!$B$12</c:f>
              <c:strCache>
                <c:ptCount val="1"/>
                <c:pt idx="0">
                  <c:v>2016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249-4F18-A18C-44EFE031E77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249-4F18-A18C-44EFE031E77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249-4F18-A18C-44EFE031E77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249-4F18-A18C-44EFE031E77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249-4F18-A18C-44EFE031E77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249-4F18-A18C-44EFE031E77F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249-4F18-A18C-44EFE031E77F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249-4F18-A18C-44EFE031E77F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249-4F18-A18C-44EFE031E77F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249-4F18-A18C-44EFE031E77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'[TU_Vorlage_Muster V0.21]Beispieldaten'!$A$13:$A$16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'[TU_Vorlage_Muster V0.21]Beispieldaten'!$B$13:$B$16</c:f>
              <c:numCache>
                <c:formatCode>0.0</c:formatCode>
                <c:ptCount val="4"/>
                <c:pt idx="0">
                  <c:v>4.5</c:v>
                </c:pt>
                <c:pt idx="1">
                  <c:v>4</c:v>
                </c:pt>
                <c:pt idx="2">
                  <c:v>1.2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B249-4F18-A18C-44EFE031E77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 sz="1000">
          <a:solidFill>
            <a:sysClr val="windowText" lastClr="000000"/>
          </a:solidFill>
        </a:defRPr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theme" Target="../theme/theme3.xml"/><Relationship Id="rId5" Type="http://schemas.openxmlformats.org/officeDocument/2006/relationships/tags" Target="../tags/tag176.xml"/><Relationship Id="rId4" Type="http://schemas.openxmlformats.org/officeDocument/2006/relationships/tags" Target="../tags/tag17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B6B62FD-DEA5-4016-A686-92BD436E4AF0}"/>
              </a:ext>
            </a:extLst>
          </p:cNvPr>
          <p:cNvSpPr>
            <a:spLocks noGrp="1"/>
          </p:cNvSpPr>
          <p:nvPr>
            <p:ph type="hdr" sz="quarter"/>
            <p:custDataLst>
              <p:tags r:id="rId2"/>
            </p:custDataLst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 dirty="0">
              <a:latin typeface="Arial" panose="020B0604020202020204" pitchFamily="34" charset="0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D031BE-D109-46DC-97CA-86C8CC80DEF3}"/>
              </a:ext>
            </a:extLst>
          </p:cNvPr>
          <p:cNvSpPr>
            <a:spLocks noGrp="1"/>
          </p:cNvSpPr>
          <p:nvPr>
            <p:ph type="dt" sz="quarter" idx="1"/>
            <p:custDataLst>
              <p:tags r:id="rId3"/>
            </p:custDataLst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D92F50-EEFB-414C-A5B9-E53AB6640962}" type="datetimeFigureOut">
              <a:rPr lang="de-AT" smtClean="0">
                <a:latin typeface="Arial" panose="020B0604020202020204" pitchFamily="34" charset="0"/>
              </a:rPr>
              <a:t>21.02.2026</a:t>
            </a:fld>
            <a:endParaRPr lang="de-AT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3E70E89-9D63-4AE7-AA10-359BADF98E1C}"/>
              </a:ext>
            </a:extLst>
          </p:cNvPr>
          <p:cNvSpPr>
            <a:spLocks noGrp="1"/>
          </p:cNvSpPr>
          <p:nvPr>
            <p:ph type="ftr" sz="quarter" idx="2"/>
            <p:custDataLst>
              <p:tags r:id="rId4"/>
            </p:custDataLst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D848377-D64A-4E24-83A8-537299BF9731}"/>
              </a:ext>
            </a:extLst>
          </p:cNvPr>
          <p:cNvSpPr>
            <a:spLocks noGrp="1"/>
          </p:cNvSpPr>
          <p:nvPr>
            <p:ph type="sldNum" sz="quarter" idx="3"/>
            <p:custDataLst>
              <p:tags r:id="rId5"/>
            </p:custDataLst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8C977-CDE1-48A9-8E7D-2B9A79EDCF35}" type="slidenum">
              <a:rPr lang="de-AT" smtClean="0">
                <a:latin typeface="Arial" panose="020B0604020202020204" pitchFamily="34" charset="0"/>
              </a:rPr>
              <a:t>‹Nr.›</a:t>
            </a:fld>
            <a:endParaRPr lang="de-AT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379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tags" Target="../tags/tag168.xml"/><Relationship Id="rId7" Type="http://schemas.openxmlformats.org/officeDocument/2006/relationships/tags" Target="../tags/tag172.xml"/><Relationship Id="rId2" Type="http://schemas.openxmlformats.org/officeDocument/2006/relationships/tags" Target="../tags/tag167.xml"/><Relationship Id="rId1" Type="http://schemas.openxmlformats.org/officeDocument/2006/relationships/theme" Target="../theme/theme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  <p:custDataLst>
              <p:tags r:id="rId2"/>
            </p:custDataLst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AT" dirty="0">
                <a:latin typeface="Arial" panose="020B0604020202020204" pitchFamily="34" charset="0"/>
              </a:defRPr>
            </a:lvl1pPr>
          </a:lstStyle>
          <a:p>
            <a:endParaRPr lang="de-AT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  <p:custDataLst>
              <p:tags r:id="rId3"/>
            </p:custDataLst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C116C0E1-FA71-4E92-9BA0-377972D4F09A}" type="datetimeFigureOut">
              <a:rPr lang="de-AT" smtClean="0"/>
              <a:pPr/>
              <a:t>21.02.2026</a:t>
            </a:fld>
            <a:endParaRPr lang="de-AT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  <p:custDataLst>
              <p:tags r:id="rId4"/>
            </p:custDataLst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  <p:custDataLst>
              <p:tags r:id="rId6"/>
            </p:custDataLst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AT" dirty="0">
                <a:latin typeface="Arial" panose="020B0604020202020204" pitchFamily="34" charset="0"/>
              </a:defRPr>
            </a:lvl1pPr>
          </a:lstStyle>
          <a:p>
            <a:endParaRPr lang="de-AT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  <p:custDataLst>
              <p:tags r:id="rId7"/>
            </p:custDataLst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DD8BEB3B-C5EA-45F3-97F0-E17E2A187F46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90519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83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5" Type="http://schemas.openxmlformats.org/officeDocument/2006/relationships/slide" Target="../slides/slide1.xml"/><Relationship Id="rId4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41.xml"/><Relationship Id="rId2" Type="http://schemas.openxmlformats.org/officeDocument/2006/relationships/tags" Target="../tags/tag240.xml"/><Relationship Id="rId1" Type="http://schemas.openxmlformats.org/officeDocument/2006/relationships/tags" Target="../tags/tag239.xml"/><Relationship Id="rId5" Type="http://schemas.openxmlformats.org/officeDocument/2006/relationships/slide" Target="../slides/slide10.xml"/><Relationship Id="rId4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53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5" Type="http://schemas.openxmlformats.org/officeDocument/2006/relationships/slide" Target="../slides/slide11.xml"/><Relationship Id="rId4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61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5" Type="http://schemas.openxmlformats.org/officeDocument/2006/relationships/slide" Target="../slides/slide12.xml"/><Relationship Id="rId4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70.xml"/><Relationship Id="rId2" Type="http://schemas.openxmlformats.org/officeDocument/2006/relationships/tags" Target="../tags/tag269.xml"/><Relationship Id="rId1" Type="http://schemas.openxmlformats.org/officeDocument/2006/relationships/tags" Target="../tags/tag268.xml"/><Relationship Id="rId5" Type="http://schemas.openxmlformats.org/officeDocument/2006/relationships/slide" Target="../slides/slide13.xml"/><Relationship Id="rId4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79.xml"/><Relationship Id="rId2" Type="http://schemas.openxmlformats.org/officeDocument/2006/relationships/tags" Target="../tags/tag278.xml"/><Relationship Id="rId1" Type="http://schemas.openxmlformats.org/officeDocument/2006/relationships/tags" Target="../tags/tag277.xml"/><Relationship Id="rId5" Type="http://schemas.openxmlformats.org/officeDocument/2006/relationships/slide" Target="../slides/slide14.xml"/><Relationship Id="rId4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87.xml"/><Relationship Id="rId2" Type="http://schemas.openxmlformats.org/officeDocument/2006/relationships/tags" Target="../tags/tag286.xml"/><Relationship Id="rId1" Type="http://schemas.openxmlformats.org/officeDocument/2006/relationships/tags" Target="../tags/tag285.xml"/><Relationship Id="rId5" Type="http://schemas.openxmlformats.org/officeDocument/2006/relationships/slide" Target="../slides/slide15.xml"/><Relationship Id="rId4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96.xml"/><Relationship Id="rId2" Type="http://schemas.openxmlformats.org/officeDocument/2006/relationships/tags" Target="../tags/tag295.xml"/><Relationship Id="rId1" Type="http://schemas.openxmlformats.org/officeDocument/2006/relationships/tags" Target="../tags/tag294.xml"/><Relationship Id="rId5" Type="http://schemas.openxmlformats.org/officeDocument/2006/relationships/slide" Target="../slides/slide16.xml"/><Relationship Id="rId4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303.xml"/><Relationship Id="rId2" Type="http://schemas.openxmlformats.org/officeDocument/2006/relationships/tags" Target="../tags/tag302.xml"/><Relationship Id="rId1" Type="http://schemas.openxmlformats.org/officeDocument/2006/relationships/tags" Target="../tags/tag301.xml"/><Relationship Id="rId5" Type="http://schemas.openxmlformats.org/officeDocument/2006/relationships/slide" Target="../slides/slide17.xml"/><Relationship Id="rId4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311.xml"/><Relationship Id="rId2" Type="http://schemas.openxmlformats.org/officeDocument/2006/relationships/tags" Target="../tags/tag310.xml"/><Relationship Id="rId1" Type="http://schemas.openxmlformats.org/officeDocument/2006/relationships/tags" Target="../tags/tag309.xml"/><Relationship Id="rId5" Type="http://schemas.openxmlformats.org/officeDocument/2006/relationships/slide" Target="../slides/slide18.xml"/><Relationship Id="rId4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318.xml"/><Relationship Id="rId2" Type="http://schemas.openxmlformats.org/officeDocument/2006/relationships/tags" Target="../tags/tag317.xml"/><Relationship Id="rId1" Type="http://schemas.openxmlformats.org/officeDocument/2006/relationships/tags" Target="../tags/tag316.xml"/><Relationship Id="rId5" Type="http://schemas.openxmlformats.org/officeDocument/2006/relationships/slide" Target="../slides/slide19.xml"/><Relationship Id="rId4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5" Type="http://schemas.openxmlformats.org/officeDocument/2006/relationships/slide" Target="../slides/slide2.xml"/><Relationship Id="rId4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326.xml"/><Relationship Id="rId2" Type="http://schemas.openxmlformats.org/officeDocument/2006/relationships/tags" Target="../tags/tag325.xml"/><Relationship Id="rId1" Type="http://schemas.openxmlformats.org/officeDocument/2006/relationships/tags" Target="../tags/tag324.xml"/><Relationship Id="rId5" Type="http://schemas.openxmlformats.org/officeDocument/2006/relationships/slide" Target="../slides/slide20.xml"/><Relationship Id="rId4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334.xml"/><Relationship Id="rId2" Type="http://schemas.openxmlformats.org/officeDocument/2006/relationships/tags" Target="../tags/tag333.xml"/><Relationship Id="rId1" Type="http://schemas.openxmlformats.org/officeDocument/2006/relationships/tags" Target="../tags/tag332.xml"/><Relationship Id="rId5" Type="http://schemas.openxmlformats.org/officeDocument/2006/relationships/slide" Target="../slides/slide21.xml"/><Relationship Id="rId4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342.xml"/><Relationship Id="rId2" Type="http://schemas.openxmlformats.org/officeDocument/2006/relationships/tags" Target="../tags/tag341.xml"/><Relationship Id="rId1" Type="http://schemas.openxmlformats.org/officeDocument/2006/relationships/tags" Target="../tags/tag340.xml"/><Relationship Id="rId5" Type="http://schemas.openxmlformats.org/officeDocument/2006/relationships/slide" Target="../slides/slide22.xml"/><Relationship Id="rId4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350.xml"/><Relationship Id="rId2" Type="http://schemas.openxmlformats.org/officeDocument/2006/relationships/tags" Target="../tags/tag349.xml"/><Relationship Id="rId1" Type="http://schemas.openxmlformats.org/officeDocument/2006/relationships/tags" Target="../tags/tag348.xml"/><Relationship Id="rId5" Type="http://schemas.openxmlformats.org/officeDocument/2006/relationships/slide" Target="../slides/slide23.xml"/><Relationship Id="rId4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358.xml"/><Relationship Id="rId2" Type="http://schemas.openxmlformats.org/officeDocument/2006/relationships/tags" Target="../tags/tag357.xml"/><Relationship Id="rId1" Type="http://schemas.openxmlformats.org/officeDocument/2006/relationships/tags" Target="../tags/tag356.xml"/><Relationship Id="rId5" Type="http://schemas.openxmlformats.org/officeDocument/2006/relationships/slide" Target="../slides/slide24.xml"/><Relationship Id="rId4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368.xml"/><Relationship Id="rId2" Type="http://schemas.openxmlformats.org/officeDocument/2006/relationships/tags" Target="../tags/tag367.xml"/><Relationship Id="rId1" Type="http://schemas.openxmlformats.org/officeDocument/2006/relationships/tags" Target="../tags/tag366.xml"/><Relationship Id="rId5" Type="http://schemas.openxmlformats.org/officeDocument/2006/relationships/slide" Target="../slides/slide25.xml"/><Relationship Id="rId4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379.xml"/><Relationship Id="rId2" Type="http://schemas.openxmlformats.org/officeDocument/2006/relationships/tags" Target="../tags/tag378.xml"/><Relationship Id="rId1" Type="http://schemas.openxmlformats.org/officeDocument/2006/relationships/tags" Target="../tags/tag377.xml"/><Relationship Id="rId5" Type="http://schemas.openxmlformats.org/officeDocument/2006/relationships/slide" Target="../slides/slide26.xml"/><Relationship Id="rId4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388.xml"/><Relationship Id="rId2" Type="http://schemas.openxmlformats.org/officeDocument/2006/relationships/tags" Target="../tags/tag387.xml"/><Relationship Id="rId1" Type="http://schemas.openxmlformats.org/officeDocument/2006/relationships/tags" Target="../tags/tag386.xml"/><Relationship Id="rId5" Type="http://schemas.openxmlformats.org/officeDocument/2006/relationships/slide" Target="../slides/slide27.xml"/><Relationship Id="rId4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397.xml"/><Relationship Id="rId2" Type="http://schemas.openxmlformats.org/officeDocument/2006/relationships/tags" Target="../tags/tag396.xml"/><Relationship Id="rId1" Type="http://schemas.openxmlformats.org/officeDocument/2006/relationships/tags" Target="../tags/tag395.xml"/><Relationship Id="rId5" Type="http://schemas.openxmlformats.org/officeDocument/2006/relationships/slide" Target="../slides/slide28.xml"/><Relationship Id="rId4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404.xml"/><Relationship Id="rId2" Type="http://schemas.openxmlformats.org/officeDocument/2006/relationships/tags" Target="../tags/tag403.xml"/><Relationship Id="rId1" Type="http://schemas.openxmlformats.org/officeDocument/2006/relationships/tags" Target="../tags/tag402.xml"/><Relationship Id="rId5" Type="http://schemas.openxmlformats.org/officeDocument/2006/relationships/slide" Target="../slides/slide29.xml"/><Relationship Id="rId4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" Type="http://schemas.openxmlformats.org/officeDocument/2006/relationships/tags" Target="../tags/tag193.xml"/><Relationship Id="rId5" Type="http://schemas.openxmlformats.org/officeDocument/2006/relationships/slide" Target="../slides/slide3.xml"/><Relationship Id="rId4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" Type="http://schemas.openxmlformats.org/officeDocument/2006/relationships/tags" Target="../tags/tag199.xml"/><Relationship Id="rId5" Type="http://schemas.openxmlformats.org/officeDocument/2006/relationships/slide" Target="../slides/slide4.xml"/><Relationship Id="rId4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5" Type="http://schemas.openxmlformats.org/officeDocument/2006/relationships/slide" Target="../slides/slide5.xml"/><Relationship Id="rId4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13.xml"/><Relationship Id="rId2" Type="http://schemas.openxmlformats.org/officeDocument/2006/relationships/tags" Target="../tags/tag212.xml"/><Relationship Id="rId1" Type="http://schemas.openxmlformats.org/officeDocument/2006/relationships/tags" Target="../tags/tag211.xml"/><Relationship Id="rId5" Type="http://schemas.openxmlformats.org/officeDocument/2006/relationships/slide" Target="../slides/slide6.xml"/><Relationship Id="rId4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19.xml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5" Type="http://schemas.openxmlformats.org/officeDocument/2006/relationships/slide" Target="../slides/slide7.xml"/><Relationship Id="rId4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tags" Target="../tags/tag227.xml"/><Relationship Id="rId5" Type="http://schemas.openxmlformats.org/officeDocument/2006/relationships/slide" Target="../slides/slide8.xml"/><Relationship Id="rId4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" Type="http://schemas.openxmlformats.org/officeDocument/2006/relationships/tags" Target="../tags/tag233.xml"/><Relationship Id="rId5" Type="http://schemas.openxmlformats.org/officeDocument/2006/relationships/slide" Target="../slides/slide9.xml"/><Relationship Id="rId4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0641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7FD6D-0E6C-F9DC-36EF-362C4C272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758AF54-3070-0F60-8D28-91D0AF9331E7}"/>
              </a:ext>
            </a:extLst>
          </p:cNvPr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6FC7919-ED15-10D7-07CC-79D7BB9032A7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89282E9-A8BD-14F1-83EF-6C0FFEF8F59A}"/>
              </a:ext>
            </a:extLst>
          </p:cNvPr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10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64216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59263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634353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909751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17417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314212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35601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149742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413059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04039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5229815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20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413059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911984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278105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13943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933230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791332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7425183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341753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6843662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01559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56340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19D32-EC3B-B610-5718-2FCF78B98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25CD294-0880-CDE4-685E-5754E5B4B730}"/>
              </a:ext>
            </a:extLst>
          </p:cNvPr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6742D59-58B5-345C-ACE3-AB5AABFFAE18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98C3DDD-15C6-ED13-EAE6-401178E4BBE3}"/>
              </a:ext>
            </a:extLst>
          </p:cNvPr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56835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CDA0D2-3D70-A6D2-D98A-7250D45C9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0EFE2A-68CA-B85B-CEC1-5E6F141B8C69}"/>
              </a:ext>
            </a:extLst>
          </p:cNvPr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9CD9C45-5949-FD2D-3EFB-326D89213348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BAB2B15-7A28-04EC-90E3-29B4BF6C4998}"/>
              </a:ext>
            </a:extLst>
          </p:cNvPr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77014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6984B1-7035-4D3D-4E00-2E53254CF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8D21DF6-D5F9-E3C7-48E9-2E16F6FAE218}"/>
              </a:ext>
            </a:extLst>
          </p:cNvPr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2CB13BF-B0FE-5082-12D4-736FBDE572B5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12C5807-FFDB-43C1-6293-42147505735D}"/>
              </a:ext>
            </a:extLst>
          </p:cNvPr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60211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10225-9131-1C19-5FAA-A1F18D11E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84D1775-3AF8-9895-B69E-8BB8D948F771}"/>
              </a:ext>
            </a:extLst>
          </p:cNvPr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CDF69E9-2D69-F11A-D1E7-D57691AC84C7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F0F2F82-9F3F-55E5-1776-3639BDF97634}"/>
              </a:ext>
            </a:extLst>
          </p:cNvPr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10193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592635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0E41F2-2A83-F742-FF6A-E6380A717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532C5D4-1B6E-0E6B-38BF-CAE0FD216A40}"/>
              </a:ext>
            </a:extLst>
          </p:cNvPr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3F90108-C1EC-1966-D5B4-3ED86F2C61E2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1D5F64-F30C-C15E-F606-946E71322564}"/>
              </a:ext>
            </a:extLst>
          </p:cNvPr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17720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2.sv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image" Target="../media/image2.svg"/><Relationship Id="rId5" Type="http://schemas.openxmlformats.org/officeDocument/2006/relationships/tags" Target="../tags/tag59.xml"/><Relationship Id="rId10" Type="http://schemas.openxmlformats.org/officeDocument/2006/relationships/image" Target="../media/image1.png"/><Relationship Id="rId4" Type="http://schemas.openxmlformats.org/officeDocument/2006/relationships/tags" Target="../tags/tag58.xml"/><Relationship Id="rId9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tags" Target="../tags/tag65.xml"/><Relationship Id="rId7" Type="http://schemas.openxmlformats.org/officeDocument/2006/relationships/image" Target="../media/image1.pn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7.xml"/><Relationship Id="rId4" Type="http://schemas.openxmlformats.org/officeDocument/2006/relationships/tags" Target="../tags/tag66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tags" Target="../tags/tag70.xml"/><Relationship Id="rId7" Type="http://schemas.openxmlformats.org/officeDocument/2006/relationships/image" Target="../media/image1.png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2.xml"/><Relationship Id="rId4" Type="http://schemas.openxmlformats.org/officeDocument/2006/relationships/tags" Target="../tags/tag7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7" Type="http://schemas.openxmlformats.org/officeDocument/2006/relationships/image" Target="../media/image2.svg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tags" Target="../tags/tag79.xml"/><Relationship Id="rId7" Type="http://schemas.openxmlformats.org/officeDocument/2006/relationships/image" Target="../media/image1.pn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1.xml"/><Relationship Id="rId4" Type="http://schemas.openxmlformats.org/officeDocument/2006/relationships/tags" Target="../tags/tag8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5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89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93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tags" Target="../tags/tag9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tags" Target="../tags/tag1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10" Type="http://schemas.openxmlformats.org/officeDocument/2006/relationships/image" Target="../media/image5.svg"/><Relationship Id="rId4" Type="http://schemas.openxmlformats.org/officeDocument/2006/relationships/tags" Target="../tags/tag14.xml"/><Relationship Id="rId9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4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05.xml"/><Relationship Id="rId7" Type="http://schemas.openxmlformats.org/officeDocument/2006/relationships/image" Target="../media/image7.svg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image" Target="../media/image6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06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109.xml"/><Relationship Id="rId7" Type="http://schemas.openxmlformats.org/officeDocument/2006/relationships/image" Target="../media/image7.svg"/><Relationship Id="rId2" Type="http://schemas.openxmlformats.org/officeDocument/2006/relationships/tags" Target="../tags/tag108.xml"/><Relationship Id="rId1" Type="http://schemas.openxmlformats.org/officeDocument/2006/relationships/tags" Target="../tags/tag107.xml"/><Relationship Id="rId6" Type="http://schemas.openxmlformats.org/officeDocument/2006/relationships/image" Target="../media/image6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1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1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9" Type="http://schemas.openxmlformats.org/officeDocument/2006/relationships/image" Target="../media/image7.svg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1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9" Type="http://schemas.openxmlformats.org/officeDocument/2006/relationships/image" Target="../media/image7.sv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25.xml"/><Relationship Id="rId7" Type="http://schemas.openxmlformats.org/officeDocument/2006/relationships/tags" Target="../tags/tag129.xml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10" Type="http://schemas.openxmlformats.org/officeDocument/2006/relationships/image" Target="../media/image7.svg"/><Relationship Id="rId4" Type="http://schemas.openxmlformats.org/officeDocument/2006/relationships/tags" Target="../tags/tag126.xml"/><Relationship Id="rId9" Type="http://schemas.openxmlformats.org/officeDocument/2006/relationships/image" Target="../media/image6.png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2.xml"/><Relationship Id="rId7" Type="http://schemas.openxmlformats.org/officeDocument/2006/relationships/tags" Target="../tags/tag136.xml"/><Relationship Id="rId2" Type="http://schemas.openxmlformats.org/officeDocument/2006/relationships/tags" Target="../tags/tag131.xml"/><Relationship Id="rId1" Type="http://schemas.openxmlformats.org/officeDocument/2006/relationships/tags" Target="../tags/tag130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10" Type="http://schemas.openxmlformats.org/officeDocument/2006/relationships/image" Target="../media/image7.svg"/><Relationship Id="rId4" Type="http://schemas.openxmlformats.org/officeDocument/2006/relationships/tags" Target="../tags/tag133.xml"/><Relationship Id="rId9" Type="http://schemas.openxmlformats.org/officeDocument/2006/relationships/image" Target="../media/image6.png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44.xml"/><Relationship Id="rId3" Type="http://schemas.openxmlformats.org/officeDocument/2006/relationships/tags" Target="../tags/tag139.xml"/><Relationship Id="rId7" Type="http://schemas.openxmlformats.org/officeDocument/2006/relationships/tags" Target="../tags/tag143.xml"/><Relationship Id="rId2" Type="http://schemas.openxmlformats.org/officeDocument/2006/relationships/tags" Target="../tags/tag138.xml"/><Relationship Id="rId1" Type="http://schemas.openxmlformats.org/officeDocument/2006/relationships/tags" Target="../tags/tag137.xml"/><Relationship Id="rId6" Type="http://schemas.openxmlformats.org/officeDocument/2006/relationships/tags" Target="../tags/tag142.xml"/><Relationship Id="rId11" Type="http://schemas.openxmlformats.org/officeDocument/2006/relationships/image" Target="../media/image7.svg"/><Relationship Id="rId5" Type="http://schemas.openxmlformats.org/officeDocument/2006/relationships/tags" Target="../tags/tag141.xml"/><Relationship Id="rId10" Type="http://schemas.openxmlformats.org/officeDocument/2006/relationships/image" Target="../media/image6.png"/><Relationship Id="rId4" Type="http://schemas.openxmlformats.org/officeDocument/2006/relationships/tags" Target="../tags/tag140.xml"/><Relationship Id="rId9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tags" Target="../tags/tag147.xml"/><Relationship Id="rId7" Type="http://schemas.openxmlformats.org/officeDocument/2006/relationships/image" Target="../media/image6.png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49.xml"/><Relationship Id="rId4" Type="http://schemas.openxmlformats.org/officeDocument/2006/relationships/tags" Target="../tags/tag148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tags" Target="../tags/tag152.xml"/><Relationship Id="rId7" Type="http://schemas.openxmlformats.org/officeDocument/2006/relationships/image" Target="../media/image6.png"/><Relationship Id="rId2" Type="http://schemas.openxmlformats.org/officeDocument/2006/relationships/tags" Target="../tags/tag151.xml"/><Relationship Id="rId1" Type="http://schemas.openxmlformats.org/officeDocument/2006/relationships/tags" Target="../tags/tag1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54.xml"/><Relationship Id="rId4" Type="http://schemas.openxmlformats.org/officeDocument/2006/relationships/tags" Target="../tags/tag15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image" Target="../media/image2.sv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0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157.xml"/><Relationship Id="rId7" Type="http://schemas.openxmlformats.org/officeDocument/2006/relationships/image" Target="../media/image7.svg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6" Type="http://schemas.openxmlformats.org/officeDocument/2006/relationships/image" Target="../media/image6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58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tags" Target="../tags/tag161.xml"/><Relationship Id="rId7" Type="http://schemas.openxmlformats.org/officeDocument/2006/relationships/image" Target="../media/image6.png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3.xml"/><Relationship Id="rId4" Type="http://schemas.openxmlformats.org/officeDocument/2006/relationships/tags" Target="../tags/tag16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tags" Target="../tags/tag164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7" Type="http://schemas.openxmlformats.org/officeDocument/2006/relationships/image" Target="../media/image2.sv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4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2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9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3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9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2.xml"/><Relationship Id="rId7" Type="http://schemas.openxmlformats.org/officeDocument/2006/relationships/tags" Target="../tags/tag46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10" Type="http://schemas.openxmlformats.org/officeDocument/2006/relationships/image" Target="../media/image2.svg"/><Relationship Id="rId4" Type="http://schemas.openxmlformats.org/officeDocument/2006/relationships/tags" Target="../tags/tag43.xml"/><Relationship Id="rId9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54.xml"/><Relationship Id="rId3" Type="http://schemas.openxmlformats.org/officeDocument/2006/relationships/tags" Target="../tags/tag49.xml"/><Relationship Id="rId7" Type="http://schemas.openxmlformats.org/officeDocument/2006/relationships/tags" Target="../tags/tag53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6" Type="http://schemas.openxmlformats.org/officeDocument/2006/relationships/tags" Target="../tags/tag52.xml"/><Relationship Id="rId11" Type="http://schemas.openxmlformats.org/officeDocument/2006/relationships/image" Target="../media/image2.svg"/><Relationship Id="rId5" Type="http://schemas.openxmlformats.org/officeDocument/2006/relationships/tags" Target="../tags/tag51.xml"/><Relationship Id="rId10" Type="http://schemas.openxmlformats.org/officeDocument/2006/relationships/image" Target="../media/image1.png"/><Relationship Id="rId4" Type="http://schemas.openxmlformats.org/officeDocument/2006/relationships/tags" Target="../tags/tag50.xml"/><Relationship Id="rId9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rafik 40" descr="Logo der Technischen Universität Wien">
            <a:extLst>
              <a:ext uri="{FF2B5EF4-FFF2-40B4-BE49-F238E27FC236}">
                <a16:creationId xmlns:a16="http://schemas.microsoft.com/office/drawing/2014/main" id="{4F515961-5FE0-48A5-A350-239B3180909B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226F95A-C572-4753-9A21-DBF6531D5F3A}"/>
              </a:ext>
            </a:extLst>
          </p:cNvPr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308100" y="2276475"/>
            <a:ext cx="9577388" cy="1524000"/>
          </a:xfrm>
        </p:spPr>
        <p:txBody>
          <a:bodyPr lIns="0" tIns="0" rIns="0" bIns="0" anchor="b">
            <a:noAutofit/>
          </a:bodyPr>
          <a:lstStyle>
            <a:lvl1pPr algn="l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AT" dirty="0"/>
              <a:t>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DE19F1-4351-4A07-8662-A968E8A450FD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308100" y="3971926"/>
            <a:ext cx="9577388" cy="110490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AT" dirty="0"/>
              <a:t>Untertitel (Datum, Ort, Name, ...)</a:t>
            </a:r>
          </a:p>
        </p:txBody>
      </p:sp>
      <p:sp>
        <p:nvSpPr>
          <p:cNvPr id="40" name="Textplatzhalter 4">
            <a:extLst>
              <a:ext uri="{FF2B5EF4-FFF2-40B4-BE49-F238E27FC236}">
                <a16:creationId xmlns:a16="http://schemas.microsoft.com/office/drawing/2014/main" id="{7A5D3C4D-4D39-4C8C-BFBF-C7829831878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4"/>
            </p:custDataLst>
          </p:nvPr>
        </p:nvSpPr>
        <p:spPr bwMode="gray">
          <a:xfrm>
            <a:off x="7589520" y="6412992"/>
            <a:ext cx="4123055" cy="233552"/>
          </a:xfrm>
        </p:spPr>
        <p:txBody>
          <a:bodyPr anchor="ctr"/>
          <a:lstStyle>
            <a:lvl1pPr marL="0" indent="0" algn="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35103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halte mit 2 Überschrif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afik 45" descr="Logo der Technischen Universität Wien">
            <a:extLst>
              <a:ext uri="{FF2B5EF4-FFF2-40B4-BE49-F238E27FC236}">
                <a16:creationId xmlns:a16="http://schemas.microsoft.com/office/drawing/2014/main" id="{099E51E9-DC66-419A-A177-526841A9308B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9B3A894-6582-4131-8E80-1DD0D8D2193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2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  <p:sp>
        <p:nvSpPr>
          <p:cNvPr id="44" name="Titel 43">
            <a:extLst>
              <a:ext uri="{FF2B5EF4-FFF2-40B4-BE49-F238E27FC236}">
                <a16:creationId xmlns:a16="http://schemas.microsoft.com/office/drawing/2014/main" id="{F963C0A1-5171-448F-A988-DE64FAB96000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4"/>
            </p:custDataLst>
          </p:nvPr>
        </p:nvSpPr>
        <p:spPr>
          <a:xfrm>
            <a:off x="1308100" y="2628900"/>
            <a:ext cx="4464051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5" name="Textplatzhalter 6">
            <a:extLst>
              <a:ext uri="{FF2B5EF4-FFF2-40B4-BE49-F238E27FC236}">
                <a16:creationId xmlns:a16="http://schemas.microsoft.com/office/drawing/2014/main" id="{F036BFB8-13F4-45C1-A152-0C4BA80C11B8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5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90A6531-1A5C-4E36-808F-D401F287FCB8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6"/>
            </p:custDataLst>
          </p:nvPr>
        </p:nvSpPr>
        <p:spPr bwMode="gray">
          <a:xfrm>
            <a:off x="6419849" y="1549401"/>
            <a:ext cx="4464000" cy="828674"/>
          </a:xfrm>
        </p:spPr>
        <p:txBody>
          <a:bodyPr anchor="b"/>
          <a:lstStyle>
            <a:lvl1pPr marL="0" indent="0"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AT" dirty="0"/>
              <a:t>Titel kurz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7"/>
            </p:custDataLst>
          </p:nvPr>
        </p:nvSpPr>
        <p:spPr>
          <a:xfrm>
            <a:off x="6419849" y="2628900"/>
            <a:ext cx="4464000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8" name="Textplatzhalter 6">
            <a:extLst>
              <a:ext uri="{FF2B5EF4-FFF2-40B4-BE49-F238E27FC236}">
                <a16:creationId xmlns:a16="http://schemas.microsoft.com/office/drawing/2014/main" id="{EDFB22B7-5CFA-40C9-876A-2EEB5D5B9329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8"/>
            </p:custDataLst>
          </p:nvPr>
        </p:nvSpPr>
        <p:spPr>
          <a:xfrm>
            <a:off x="6419327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1645802-C8CA-46DF-993F-A4B3CBA5C15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3990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rafik 43" descr="Logo der Technischen Universität Wien">
            <a:extLst>
              <a:ext uri="{FF2B5EF4-FFF2-40B4-BE49-F238E27FC236}">
                <a16:creationId xmlns:a16="http://schemas.microsoft.com/office/drawing/2014/main" id="{6F6E8048-A8A6-40D6-9F76-8C1F76FD6D30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3818965-B1EA-4BB7-B603-FBD6BFB823F3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2628900"/>
            <a:ext cx="4464050" cy="327501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0032777-F022-4926-B155-9B65CA68852D}"/>
              </a:ext>
            </a:extLst>
          </p:cNvPr>
          <p:cNvSpPr>
            <a:spLocks noGrp="1"/>
          </p:cNvSpPr>
          <p:nvPr>
            <p:ph type="pic" sz="quarter" idx="12"/>
            <p:custDataLst>
              <p:tags r:id="rId4"/>
            </p:custDataLst>
          </p:nvPr>
        </p:nvSpPr>
        <p:spPr>
          <a:xfrm>
            <a:off x="6419850" y="466724"/>
            <a:ext cx="5292725" cy="525780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D7E7DD6B-7A49-46D6-9B77-F3D80A663AC4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79596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98FEE5-0E49-40F0-A7F3-0900FB3D071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3C87CB-D750-4CCA-B59C-9E8CA49429C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221409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Quer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afik 45" descr="Logo der Technischen Universität Wien">
            <a:extLst>
              <a:ext uri="{FF2B5EF4-FFF2-40B4-BE49-F238E27FC236}">
                <a16:creationId xmlns:a16="http://schemas.microsoft.com/office/drawing/2014/main" id="{8255916F-C74A-4F99-B096-58397C68C15E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23A681F0-FCE5-4B65-9CC1-B94D7109D7CD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2628900"/>
            <a:ext cx="4464050" cy="2455862"/>
          </a:xfrm>
        </p:spPr>
        <p:txBody>
          <a:bodyPr/>
          <a:lstStyle>
            <a:lvl1pPr>
              <a:buClr>
                <a:schemeClr val="accent1"/>
              </a:buClr>
              <a:defRPr lang="de-AT" dirty="0"/>
            </a:lvl1pPr>
            <a:lvl2pPr>
              <a:buClr>
                <a:schemeClr val="accent1"/>
              </a:buClr>
              <a:defRPr lang="de-AT" dirty="0"/>
            </a:lvl2pPr>
            <a:lvl3pPr>
              <a:buClr>
                <a:schemeClr val="accent1"/>
              </a:buClr>
              <a:defRPr lang="de-AT" dirty="0"/>
            </a:lvl3pPr>
            <a:lvl4pPr>
              <a:buClr>
                <a:schemeClr val="accent1"/>
              </a:buClr>
              <a:defRPr lang="de-AT" dirty="0"/>
            </a:lvl4pPr>
            <a:lvl5pPr>
              <a:buClr>
                <a:schemeClr val="accent1"/>
              </a:buClr>
              <a:defRPr lang="de-AT" dirty="0"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0032777-F022-4926-B155-9B65CA68852D}"/>
              </a:ext>
            </a:extLst>
          </p:cNvPr>
          <p:cNvSpPr>
            <a:spLocks noGrp="1"/>
          </p:cNvSpPr>
          <p:nvPr>
            <p:ph type="pic" sz="quarter" idx="12"/>
            <p:custDataLst>
              <p:tags r:id="rId4"/>
            </p:custDataLst>
          </p:nvPr>
        </p:nvSpPr>
        <p:spPr>
          <a:xfrm>
            <a:off x="6419850" y="1549400"/>
            <a:ext cx="5292725" cy="35274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3C366575-A0E1-435D-B2F7-A633BB9BA970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139015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AF7C3B0-C23A-4FDF-A6AF-F0A70F58679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F37747-6725-4A2E-9A78-7D0CB46DB20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301386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rafik 41" descr="Logo der Technischen Universität Wien">
            <a:extLst>
              <a:ext uri="{FF2B5EF4-FFF2-40B4-BE49-F238E27FC236}">
                <a16:creationId xmlns:a16="http://schemas.microsoft.com/office/drawing/2014/main" id="{01CD9B7C-68E1-417F-A205-77F00F0A1E1F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3" name="Titel 42">
            <a:extLst>
              <a:ext uri="{FF2B5EF4-FFF2-40B4-BE49-F238E27FC236}">
                <a16:creationId xmlns:a16="http://schemas.microsoft.com/office/drawing/2014/main" id="{257E20E4-5915-449A-9EAF-02177CB5A4F4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abellenplatzhalter 6">
            <a:extLst>
              <a:ext uri="{FF2B5EF4-FFF2-40B4-BE49-F238E27FC236}">
                <a16:creationId xmlns:a16="http://schemas.microsoft.com/office/drawing/2014/main" id="{16875FCD-3D13-4E90-B3E6-1E014D587D9B}"/>
              </a:ext>
            </a:extLst>
          </p:cNvPr>
          <p:cNvSpPr>
            <a:spLocks noGrp="1"/>
          </p:cNvSpPr>
          <p:nvPr>
            <p:ph type="tbl" sz="quarter" idx="11"/>
            <p:custDataLst>
              <p:tags r:id="rId3"/>
            </p:custDataLst>
          </p:nvPr>
        </p:nvSpPr>
        <p:spPr>
          <a:xfrm>
            <a:off x="1307069" y="2628900"/>
            <a:ext cx="10405506" cy="31035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Tabelle durch Klicken auf Symbol hinzufügen</a:t>
            </a:r>
            <a:endParaRPr lang="de-AT" dirty="0"/>
          </a:p>
        </p:txBody>
      </p:sp>
      <p:sp>
        <p:nvSpPr>
          <p:cNvPr id="44" name="Textplatzhalter 6">
            <a:extLst>
              <a:ext uri="{FF2B5EF4-FFF2-40B4-BE49-F238E27FC236}">
                <a16:creationId xmlns:a16="http://schemas.microsoft.com/office/drawing/2014/main" id="{477C37F3-41FF-4F9C-879D-61D49123C46A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4"/>
            </p:custDataLst>
          </p:nvPr>
        </p:nvSpPr>
        <p:spPr>
          <a:xfrm>
            <a:off x="1308099" y="5795962"/>
            <a:ext cx="1040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144BF2-C4EA-4914-B417-C39C6394482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E67494-E528-4F3B-BF5C-BED8288A098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27438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rafik 44" descr="Logo der Technischen Universität Wien">
            <a:extLst>
              <a:ext uri="{FF2B5EF4-FFF2-40B4-BE49-F238E27FC236}">
                <a16:creationId xmlns:a16="http://schemas.microsoft.com/office/drawing/2014/main" id="{A3C39FBE-5949-4D36-BF84-EE4617A28BE0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6C00A8C0-0C94-4283-B6B6-E3602A0E62F2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2628900"/>
            <a:ext cx="4464050" cy="327501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3" name="Diagrammplatzhalter 2">
            <a:extLst>
              <a:ext uri="{FF2B5EF4-FFF2-40B4-BE49-F238E27FC236}">
                <a16:creationId xmlns:a16="http://schemas.microsoft.com/office/drawing/2014/main" id="{32E0DB4B-5F1B-42DD-83CB-F2653DB6A8BB}"/>
              </a:ext>
            </a:extLst>
          </p:cNvPr>
          <p:cNvSpPr>
            <a:spLocks noGrp="1"/>
          </p:cNvSpPr>
          <p:nvPr>
            <p:ph type="chart" sz="quarter" idx="14"/>
            <p:custDataLst>
              <p:tags r:id="rId4"/>
            </p:custDataLst>
          </p:nvPr>
        </p:nvSpPr>
        <p:spPr>
          <a:xfrm>
            <a:off x="6419850" y="1209674"/>
            <a:ext cx="5292725" cy="451485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Diagramm durch Klicken auf Symbol hinzufügen</a:t>
            </a:r>
            <a:endParaRPr lang="de-AT" dirty="0"/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C2ADED94-8356-4555-85DB-EBCA122F7F78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79596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3AF8834E-16B1-4EE9-8DF7-FA1E2F51D0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676AD5D1-50CA-4899-9199-1E0698A4071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19919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bg bwMode="gray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DE750BCC-5617-4E30-A125-B426A971026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22961" y="195048"/>
            <a:ext cx="10469880" cy="50789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8" name="Medienplatzhalter 7">
            <a:extLst>
              <a:ext uri="{FF2B5EF4-FFF2-40B4-BE49-F238E27FC236}">
                <a16:creationId xmlns:a16="http://schemas.microsoft.com/office/drawing/2014/main" id="{9DB15156-AFEA-490A-9AB3-282980DCE6BB}"/>
              </a:ext>
            </a:extLst>
          </p:cNvPr>
          <p:cNvSpPr>
            <a:spLocks noGrp="1"/>
          </p:cNvSpPr>
          <p:nvPr>
            <p:ph type="media" sz="quarter" idx="11"/>
            <p:custDataLst>
              <p:tags r:id="rId2"/>
            </p:custDataLst>
          </p:nvPr>
        </p:nvSpPr>
        <p:spPr>
          <a:xfrm>
            <a:off x="838200" y="860793"/>
            <a:ext cx="10454640" cy="517985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Mediaclip durch Klicken auf Symbol hinzufügen</a:t>
            </a:r>
            <a:endParaRPr lang="de-AT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023AC317-B486-4CC7-B5B5-23C174489D1B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3"/>
            </p:custDataLst>
          </p:nvPr>
        </p:nvSpPr>
        <p:spPr>
          <a:xfrm>
            <a:off x="6422935" y="6082240"/>
            <a:ext cx="4869905" cy="100013"/>
          </a:xfrm>
        </p:spPr>
        <p:txBody>
          <a:bodyPr anchor="b"/>
          <a:lstStyle>
            <a:lvl1pPr marL="0" indent="0">
              <a:buNone/>
              <a:defRPr sz="800" cap="all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63120CD-C498-4220-A8B4-BE4E0E07633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6E1F152-AD0F-4B68-9E69-AE6948F47C7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7309323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 etc.">
    <p:bg bwMode="gray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DE750BCC-5617-4E30-A125-B426A971026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0" y="1209676"/>
            <a:ext cx="9577388" cy="3099778"/>
          </a:xfrm>
        </p:spPr>
        <p:txBody>
          <a:bodyPr anchor="ctr"/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B6E97C2-5489-4CD9-873E-EF97AACF8A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2525" y="4503737"/>
            <a:ext cx="4652963" cy="573088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algn="r">
              <a:defRPr sz="1600">
                <a:solidFill>
                  <a:schemeClr val="bg1"/>
                </a:solidFill>
              </a:defRPr>
            </a:lvl2pPr>
            <a:lvl3pPr algn="r">
              <a:defRPr sz="1400">
                <a:solidFill>
                  <a:schemeClr val="bg1"/>
                </a:solidFill>
              </a:defRPr>
            </a:lvl3pPr>
            <a:lvl4pPr algn="r">
              <a:defRPr sz="1400">
                <a:solidFill>
                  <a:schemeClr val="bg1"/>
                </a:solidFill>
              </a:defRPr>
            </a:lvl4pPr>
            <a:lvl5pPr algn="r"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63120CD-C498-4220-A8B4-BE4E0E07633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6E1F152-AD0F-4B68-9E69-AE6948F47C7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5621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88835D5-7CB1-4717-895C-F6ACBDD1151E}"/>
              </a:ext>
            </a:extLst>
          </p:cNvPr>
          <p:cNvSpPr>
            <a:spLocks noGrp="1"/>
          </p:cNvSpPr>
          <p:nvPr>
            <p:ph type="pic" sz="quarter" idx="16"/>
            <p:custDataLst>
              <p:tags r:id="rId1"/>
            </p:custDataLst>
          </p:nvPr>
        </p:nvSpPr>
        <p:spPr>
          <a:xfrm>
            <a:off x="0" y="0"/>
            <a:ext cx="12192000" cy="6063380"/>
          </a:xfrm>
          <a:solidFill>
            <a:schemeClr val="bg1">
              <a:lumMod val="7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DE750BCC-5617-4E30-A125-B426A9710263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22961" y="195048"/>
            <a:ext cx="10469880" cy="50789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42">
            <a:extLst>
              <a:ext uri="{FF2B5EF4-FFF2-40B4-BE49-F238E27FC236}">
                <a16:creationId xmlns:a16="http://schemas.microsoft.com/office/drawing/2014/main" id="{B15E41F2-9F0D-4C90-B6D3-88903F9FBD2B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3"/>
            </p:custDataLst>
          </p:nvPr>
        </p:nvSpPr>
        <p:spPr>
          <a:xfrm>
            <a:off x="7247493" y="6050376"/>
            <a:ext cx="4465082" cy="171450"/>
          </a:xfrm>
        </p:spPr>
        <p:txBody>
          <a:bodyPr anchor="b"/>
          <a:lstStyle>
            <a:lvl1pPr algn="r">
              <a:buNone/>
              <a:defRPr sz="800" cap="all" baseline="0"/>
            </a:lvl1pPr>
            <a:lvl2pPr>
              <a:buNone/>
              <a:defRPr sz="800"/>
            </a:lvl2pPr>
            <a:lvl3pPr>
              <a:buNone/>
              <a:defRPr sz="800"/>
            </a:lvl3pPr>
            <a:lvl4pPr>
              <a:buNone/>
              <a:defRPr sz="800"/>
            </a:lvl4pPr>
            <a:lvl5pPr>
              <a:buNone/>
              <a:defRPr sz="800"/>
            </a:lvl5pPr>
          </a:lstStyle>
          <a:p>
            <a:pPr lvl="0" algn="r">
              <a:buNone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63120CD-C498-4220-A8B4-BE4E0E07633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6E1F152-AD0F-4B68-9E69-AE6948F47C76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4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122529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Sub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nhaltsplatzhalter 50">
            <a:extLst>
              <a:ext uri="{FF2B5EF4-FFF2-40B4-BE49-F238E27FC236}">
                <a16:creationId xmlns:a16="http://schemas.microsoft.com/office/drawing/2014/main" id="{FA616A29-9F54-4E04-A2B1-9CBD31AC3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sz="quarter" idx="17" hasCustomPrompt="1"/>
            <p:custDataLst>
              <p:tags r:id="rId1"/>
            </p:custDataLst>
          </p:nvPr>
        </p:nvSpPr>
        <p:spPr>
          <a:xfrm>
            <a:off x="464055" y="468437"/>
            <a:ext cx="2424112" cy="738000"/>
          </a:xfrm>
        </p:spPr>
        <p:txBody>
          <a:bodyPr/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AT" dirty="0"/>
              <a:t>Sublogo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226F95A-C572-4753-9A21-DBF6531D5F3A}"/>
              </a:ext>
            </a:extLst>
          </p:cNvPr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308100" y="2276475"/>
            <a:ext cx="9288464" cy="1524000"/>
          </a:xfrm>
        </p:spPr>
        <p:txBody>
          <a:bodyPr lIns="0" tIns="0" rIns="0" bIns="0" anchor="b">
            <a:noAutofit/>
          </a:bodyPr>
          <a:lstStyle>
            <a:lvl1pPr algn="l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AT" dirty="0"/>
              <a:t>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DE19F1-4351-4A07-8662-A968E8A450FD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308100" y="3971926"/>
            <a:ext cx="9288464" cy="110490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AT" dirty="0"/>
              <a:t>Untertitel (Datum, Ort, Name, ...)</a:t>
            </a:r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11F96F86-EC1A-4E1A-B16C-1B22A6CC3DCF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4"/>
            </p:custDataLst>
          </p:nvPr>
        </p:nvSpPr>
        <p:spPr bwMode="gray">
          <a:xfrm>
            <a:off x="7589520" y="6412992"/>
            <a:ext cx="4123055" cy="233552"/>
          </a:xfrm>
        </p:spPr>
        <p:txBody>
          <a:bodyPr anchor="ctr"/>
          <a:lstStyle>
            <a:lvl1pPr marL="0" indent="0" algn="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6039738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 und Sub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C768571-8F27-4801-BE51-98B18A003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1502"/>
          <a:stretch/>
        </p:blipFill>
        <p:spPr>
          <a:xfrm>
            <a:off x="0" y="3312"/>
            <a:ext cx="12192000" cy="6063380"/>
          </a:xfrm>
          <a:prstGeom prst="rect">
            <a:avLst/>
          </a:prstGeom>
        </p:spPr>
      </p:pic>
      <p:sp>
        <p:nvSpPr>
          <p:cNvPr id="10" name="Inhaltsplatzhalter 50">
            <a:extLst>
              <a:ext uri="{FF2B5EF4-FFF2-40B4-BE49-F238E27FC236}">
                <a16:creationId xmlns:a16="http://schemas.microsoft.com/office/drawing/2014/main" id="{36BC36E0-5BB3-4FF7-91BE-F08527FA0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sz="quarter" idx="17" hasCustomPrompt="1"/>
            <p:custDataLst>
              <p:tags r:id="rId2"/>
            </p:custDataLst>
          </p:nvPr>
        </p:nvSpPr>
        <p:spPr bwMode="gray">
          <a:xfrm>
            <a:off x="464055" y="468437"/>
            <a:ext cx="2424112" cy="738000"/>
          </a:xfrm>
        </p:spPr>
        <p:txBody>
          <a:bodyPr/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AT" dirty="0"/>
              <a:t>Sublogo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18F59B5-2786-498C-82D3-0A9C1CD89FA5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61963" y="4301639"/>
            <a:ext cx="10134599" cy="11768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AT" dirty="0"/>
              <a:t>Titel</a:t>
            </a:r>
          </a:p>
        </p:txBody>
      </p:sp>
      <p:sp>
        <p:nvSpPr>
          <p:cNvPr id="5" name="Textplatzhalter 6">
            <a:extLst>
              <a:ext uri="{FF2B5EF4-FFF2-40B4-BE49-F238E27FC236}">
                <a16:creationId xmlns:a16="http://schemas.microsoft.com/office/drawing/2014/main" id="{F336A329-ED2F-4460-87B8-2E6D5936410D}"/>
              </a:ext>
            </a:extLst>
          </p:cNvPr>
          <p:cNvSpPr>
            <a:spLocks noGrp="1"/>
          </p:cNvSpPr>
          <p:nvPr>
            <p:ph type="body" sz="quarter" idx="15" hasCustomPrompt="1"/>
            <p:custDataLst>
              <p:tags r:id="rId4"/>
            </p:custDataLst>
          </p:nvPr>
        </p:nvSpPr>
        <p:spPr>
          <a:xfrm>
            <a:off x="461963" y="5550408"/>
            <a:ext cx="10134600" cy="345566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0" indent="0">
              <a:buNone/>
              <a:defRPr sz="2400">
                <a:solidFill>
                  <a:schemeClr val="bg1"/>
                </a:solidFill>
              </a:defRPr>
            </a:lvl2pPr>
            <a:lvl3pPr marL="269875" indent="0">
              <a:buNone/>
              <a:defRPr sz="2400">
                <a:solidFill>
                  <a:schemeClr val="bg1"/>
                </a:solidFill>
              </a:defRPr>
            </a:lvl3pPr>
            <a:lvl4pPr marL="538162" indent="0">
              <a:buNone/>
              <a:defRPr sz="2400">
                <a:solidFill>
                  <a:schemeClr val="bg1"/>
                </a:solidFill>
              </a:defRPr>
            </a:lvl4pPr>
            <a:lvl5pPr marL="903288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de-AT" dirty="0"/>
              <a:t>Untertitel (Datum, Ort, Name, …)</a:t>
            </a:r>
          </a:p>
        </p:txBody>
      </p:sp>
      <p:sp>
        <p:nvSpPr>
          <p:cNvPr id="6" name="Textplatzhalter 42">
            <a:extLst>
              <a:ext uri="{FF2B5EF4-FFF2-40B4-BE49-F238E27FC236}">
                <a16:creationId xmlns:a16="http://schemas.microsoft.com/office/drawing/2014/main" id="{A5A954F1-45CA-4DB2-A03D-24CC2A505886}"/>
              </a:ext>
            </a:extLst>
          </p:cNvPr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7247493" y="6050376"/>
            <a:ext cx="4465082" cy="171450"/>
          </a:xfrm>
        </p:spPr>
        <p:txBody>
          <a:bodyPr anchor="b"/>
          <a:lstStyle>
            <a:lvl1pPr algn="r">
              <a:buNone/>
              <a:defRPr sz="800" cap="all" baseline="0"/>
            </a:lvl1pPr>
            <a:lvl2pPr>
              <a:buNone/>
              <a:defRPr sz="800"/>
            </a:lvl2pPr>
            <a:lvl3pPr>
              <a:buNone/>
              <a:defRPr sz="800"/>
            </a:lvl3pPr>
            <a:lvl4pPr>
              <a:buNone/>
              <a:defRPr sz="800"/>
            </a:lvl4pPr>
            <a:lvl5pPr>
              <a:buNone/>
              <a:defRPr sz="800"/>
            </a:lvl5pPr>
          </a:lstStyle>
          <a:p>
            <a:pPr lvl="0" algn="r">
              <a:buNone/>
            </a:pPr>
            <a:r>
              <a:rPr lang="de-AT" dirty="0"/>
              <a:t>© Copyright-Info, Quelle, …</a:t>
            </a:r>
          </a:p>
        </p:txBody>
      </p:sp>
      <p:sp>
        <p:nvSpPr>
          <p:cNvPr id="8" name="Textplatzhalter 4">
            <a:extLst>
              <a:ext uri="{FF2B5EF4-FFF2-40B4-BE49-F238E27FC236}">
                <a16:creationId xmlns:a16="http://schemas.microsoft.com/office/drawing/2014/main" id="{C4669611-45BF-4E01-AE99-8C851B6E8EC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 bwMode="gray">
          <a:xfrm>
            <a:off x="7589520" y="6412992"/>
            <a:ext cx="4123055" cy="233552"/>
          </a:xfrm>
        </p:spPr>
        <p:txBody>
          <a:bodyPr anchor="ctr"/>
          <a:lstStyle>
            <a:lvl1pPr marL="0" indent="0" algn="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3400401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4BB5D645-0874-4ED8-A93C-F4A358067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1502"/>
          <a:stretch/>
        </p:blipFill>
        <p:spPr>
          <a:xfrm>
            <a:off x="0" y="3312"/>
            <a:ext cx="12192000" cy="6063380"/>
          </a:xfrm>
          <a:prstGeom prst="rect">
            <a:avLst/>
          </a:prstGeom>
        </p:spPr>
      </p:pic>
      <p:pic>
        <p:nvPicPr>
          <p:cNvPr id="50" name="Grafik 49" descr="Logo der Technischen Universität Wien">
            <a:extLst>
              <a:ext uri="{FF2B5EF4-FFF2-40B4-BE49-F238E27FC236}">
                <a16:creationId xmlns:a16="http://schemas.microsoft.com/office/drawing/2014/main" id="{B9752043-E0A7-4A49-ABCE-FA89B17A8BB8}"/>
              </a:ext>
            </a:extLst>
          </p:cNvPr>
          <p:cNvPicPr/>
          <p:nvPr userDrawn="1"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468287" y="467692"/>
            <a:ext cx="1939882" cy="73295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3701E1D-9FD1-42AD-91DE-DF5BA9B4DB6F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 bwMode="white">
          <a:xfrm>
            <a:off x="461963" y="4438899"/>
            <a:ext cx="10134599" cy="10395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AT" dirty="0"/>
              <a:t>Titel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029DDD8-08D2-4AD9-B5F0-E6CCC5954B07}"/>
              </a:ext>
            </a:extLst>
          </p:cNvPr>
          <p:cNvSpPr>
            <a:spLocks noGrp="1"/>
          </p:cNvSpPr>
          <p:nvPr>
            <p:ph type="body" sz="quarter" idx="15" hasCustomPrompt="1"/>
            <p:custDataLst>
              <p:tags r:id="rId4"/>
            </p:custDataLst>
          </p:nvPr>
        </p:nvSpPr>
        <p:spPr>
          <a:xfrm>
            <a:off x="461963" y="5550408"/>
            <a:ext cx="10134600" cy="345566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0" indent="0">
              <a:buNone/>
              <a:defRPr sz="2400">
                <a:solidFill>
                  <a:schemeClr val="bg1"/>
                </a:solidFill>
              </a:defRPr>
            </a:lvl2pPr>
            <a:lvl3pPr marL="269875" indent="0">
              <a:buNone/>
              <a:defRPr sz="2400">
                <a:solidFill>
                  <a:schemeClr val="bg1"/>
                </a:solidFill>
              </a:defRPr>
            </a:lvl3pPr>
            <a:lvl4pPr marL="538162" indent="0">
              <a:buNone/>
              <a:defRPr sz="2400">
                <a:solidFill>
                  <a:schemeClr val="bg1"/>
                </a:solidFill>
              </a:defRPr>
            </a:lvl4pPr>
            <a:lvl5pPr marL="903288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de-AT" dirty="0"/>
              <a:t>Untertitel (Datum, Ort, Name, ...)</a:t>
            </a:r>
          </a:p>
        </p:txBody>
      </p:sp>
      <p:sp>
        <p:nvSpPr>
          <p:cNvPr id="46" name="Textplatzhalter 42">
            <a:extLst>
              <a:ext uri="{FF2B5EF4-FFF2-40B4-BE49-F238E27FC236}">
                <a16:creationId xmlns:a16="http://schemas.microsoft.com/office/drawing/2014/main" id="{065FC1A0-E07C-4B15-AC25-3575EBB8EEAA}"/>
              </a:ext>
            </a:extLst>
          </p:cNvPr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7247493" y="6050376"/>
            <a:ext cx="4465082" cy="171450"/>
          </a:xfrm>
        </p:spPr>
        <p:txBody>
          <a:bodyPr anchor="b"/>
          <a:lstStyle>
            <a:lvl1pPr algn="r">
              <a:buNone/>
              <a:defRPr sz="800" cap="all" baseline="0"/>
            </a:lvl1pPr>
            <a:lvl2pPr>
              <a:buNone/>
              <a:defRPr sz="800"/>
            </a:lvl2pPr>
            <a:lvl3pPr>
              <a:buNone/>
              <a:defRPr sz="800"/>
            </a:lvl3pPr>
            <a:lvl4pPr>
              <a:buNone/>
              <a:defRPr sz="800"/>
            </a:lvl4pPr>
            <a:lvl5pPr>
              <a:buNone/>
              <a:defRPr sz="800"/>
            </a:lvl5pPr>
          </a:lstStyle>
          <a:p>
            <a:pPr lvl="0" algn="r">
              <a:buNone/>
            </a:pPr>
            <a:r>
              <a:rPr lang="de-AT" dirty="0"/>
              <a:t>© Copyright-Info, Quelle, …</a:t>
            </a:r>
          </a:p>
        </p:txBody>
      </p:sp>
      <p:sp>
        <p:nvSpPr>
          <p:cNvPr id="48" name="Textplatzhalter 4">
            <a:extLst>
              <a:ext uri="{FF2B5EF4-FFF2-40B4-BE49-F238E27FC236}">
                <a16:creationId xmlns:a16="http://schemas.microsoft.com/office/drawing/2014/main" id="{178BDD75-53A6-43C6-8C0C-26F0514FCFC8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 bwMode="gray">
          <a:xfrm>
            <a:off x="7589520" y="6412992"/>
            <a:ext cx="4123055" cy="233552"/>
          </a:xfrm>
        </p:spPr>
        <p:txBody>
          <a:bodyPr anchor="ctr"/>
          <a:lstStyle>
            <a:lvl1pPr marL="0" indent="0" algn="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35296877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Abschnittsüb. mit Sub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50">
            <a:extLst>
              <a:ext uri="{FF2B5EF4-FFF2-40B4-BE49-F238E27FC236}">
                <a16:creationId xmlns:a16="http://schemas.microsoft.com/office/drawing/2014/main" id="{9543D4FD-C269-424C-BFF1-0CC337668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sz="quarter" idx="17" hasCustomPrompt="1"/>
            <p:custDataLst>
              <p:tags r:id="rId1"/>
            </p:custDataLst>
          </p:nvPr>
        </p:nvSpPr>
        <p:spPr>
          <a:xfrm>
            <a:off x="464055" y="468437"/>
            <a:ext cx="2424112" cy="738000"/>
          </a:xfrm>
        </p:spPr>
        <p:txBody>
          <a:bodyPr/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AT" dirty="0"/>
              <a:t>Sublogo</a:t>
            </a:r>
          </a:p>
        </p:txBody>
      </p:sp>
      <p:sp>
        <p:nvSpPr>
          <p:cNvPr id="45" name="Titel 44">
            <a:extLst>
              <a:ext uri="{FF2B5EF4-FFF2-40B4-BE49-F238E27FC236}">
                <a16:creationId xmlns:a16="http://schemas.microsoft.com/office/drawing/2014/main" id="{3516091C-A315-4CB3-88CE-6B9EB554E55A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9" y="1549399"/>
            <a:ext cx="9288463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33E7E8-1933-4C21-BF6B-D51AF4E4672E}"/>
              </a:ext>
            </a:extLst>
          </p:cNvPr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1308100" y="2628900"/>
            <a:ext cx="928846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A8FA552-E20A-45D6-9466-06CF509E5F5C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824437-7701-4594-9DE8-06D5133A3A9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39159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CC3861D-6A0E-4D97-BCA6-9F478718F3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26FE97BF-50D8-4DF7-BDB0-2CE0DB6CB7F9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468438"/>
            <a:ext cx="9289498" cy="828675"/>
          </a:xfrm>
        </p:spPr>
        <p:txBody>
          <a:bodyPr anchor="t"/>
          <a:lstStyle>
            <a:lvl1pPr>
              <a:lnSpc>
                <a:spcPct val="90000"/>
              </a:lnSpc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9AD4FC-B392-43C1-88AF-11A99A7BAEB9}"/>
              </a:ext>
            </a:extLst>
          </p:cNvPr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1308100" y="1549400"/>
            <a:ext cx="9288463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CF8E267-CD9A-43BB-A12F-82C2525191D3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647B48-DCA4-45E1-9B45-2653E61736C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E5224C-410D-4B9F-BF59-7C006D98BAB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381326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Fließtext 2-spal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31A36E86-3263-4D48-BFCA-E26CD9DAB5A7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1800308-609F-43F8-A26B-1C8A6934DB39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468438"/>
            <a:ext cx="9289498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9AD4FC-B392-43C1-88AF-11A99A7BAEB9}"/>
              </a:ext>
            </a:extLst>
          </p:cNvPr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1308100" y="1549400"/>
            <a:ext cx="9288463" cy="4175125"/>
          </a:xfrm>
        </p:spPr>
        <p:txBody>
          <a:bodyPr numCol="2" spcCol="540000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A40535DB-D4B5-42FC-8954-8DE1710FC3AB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2D9E9D-7157-4CE0-BAAB-69ABA24A65C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198BD7-791A-4FCA-B55B-36A5C4823CC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082148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ED6CEAC0-C944-4C35-85FE-DD880493D9E4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B637127-39B7-41CD-ADEB-36B572791C6D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9577388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F29669C5-6473-4DB6-A3D0-5DBCA391D293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3"/>
            </p:custDataLst>
          </p:nvPr>
        </p:nvSpPr>
        <p:spPr>
          <a:xfrm>
            <a:off x="1308101" y="1549400"/>
            <a:ext cx="4464050" cy="4175125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b="1">
                <a:solidFill>
                  <a:schemeClr val="accent1"/>
                </a:solidFill>
              </a:defRPr>
            </a:lvl1pPr>
            <a:lvl2pPr marL="0" indent="0">
              <a:buClr>
                <a:schemeClr val="accent1"/>
              </a:buClr>
              <a:buNone/>
              <a:defRPr b="1"/>
            </a:lvl2pPr>
            <a:lvl3pPr marL="273050" indent="-273050">
              <a:buClr>
                <a:schemeClr val="accent1"/>
              </a:buClr>
              <a:defRPr/>
            </a:lvl3pPr>
            <a:lvl4pPr marL="536575" indent="-268288">
              <a:buClr>
                <a:schemeClr val="accent1"/>
              </a:buClr>
              <a:defRPr/>
            </a:lvl4pPr>
            <a:lvl5pPr marL="809625" indent="-268288"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CA906227-8E2A-4CC2-9512-40B18BC7BB01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4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3467B23B-DD93-4CED-BBFA-9278E3AD6732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6419849" y="1549400"/>
            <a:ext cx="4464000" cy="4175125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b="1">
                <a:solidFill>
                  <a:schemeClr val="accent1"/>
                </a:solidFill>
              </a:defRPr>
            </a:lvl1pPr>
            <a:lvl2pPr marL="0" indent="0">
              <a:buClr>
                <a:schemeClr val="accent1"/>
              </a:buClr>
              <a:buNone/>
              <a:defRPr b="1"/>
            </a:lvl2pPr>
            <a:lvl3pPr marL="273050" indent="-273050">
              <a:buClr>
                <a:schemeClr val="accent1"/>
              </a:buClr>
              <a:defRPr/>
            </a:lvl3pPr>
            <a:lvl4pPr marL="536575" indent="-268288">
              <a:buClr>
                <a:schemeClr val="accent1"/>
              </a:buClr>
              <a:defRPr/>
            </a:lvl4pPr>
            <a:lvl5pPr marL="809625" indent="-268288"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183A7FE6-F5FB-4D55-918B-53D8A0E35A7D}"/>
              </a:ext>
            </a:extLst>
          </p:cNvPr>
          <p:cNvSpPr>
            <a:spLocks noGrp="1"/>
          </p:cNvSpPr>
          <p:nvPr>
            <p:ph type="body" sz="quarter" idx="21" hasCustomPrompt="1"/>
            <p:custDataLst>
              <p:tags r:id="rId6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CC6A98-6ABC-499D-9FF6-E10D60E3C10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5B48A5-FBFD-449D-B880-FBE3EBB24ED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077047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45653598-50F2-40CF-AC84-D7A01191F273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B637127-39B7-41CD-ADEB-36B572791C6D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9577388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8100" y="1549400"/>
            <a:ext cx="4464051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03719867-2AF1-4E31-B21C-CB92983E16A5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4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5"/>
            </p:custDataLst>
          </p:nvPr>
        </p:nvSpPr>
        <p:spPr>
          <a:xfrm>
            <a:off x="6419850" y="1549400"/>
            <a:ext cx="4465638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209EDC04-5C25-482D-BDF6-9F99E0B14BD3}"/>
              </a:ext>
            </a:extLst>
          </p:cNvPr>
          <p:cNvSpPr>
            <a:spLocks noGrp="1"/>
          </p:cNvSpPr>
          <p:nvPr>
            <p:ph type="body" sz="quarter" idx="21" hasCustomPrompt="1"/>
            <p:custDataLst>
              <p:tags r:id="rId6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A49CA1-FA2C-4221-B4C1-B59C1E0F7B4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44A1E6C-0A49-4AE4-B97A-06341D1432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312525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2 Inhalte mit 2 Überschrif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0F39A128-B7D5-4E74-A458-2046F7EE6F83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2B4ADB-90A0-4C80-9CEF-4EA65EC7BC08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4458966" cy="828675"/>
          </a:xfrm>
        </p:spPr>
        <p:txBody>
          <a:bodyPr anchor="t"/>
          <a:lstStyle>
            <a:lvl1pPr>
              <a:defRPr sz="2800">
                <a:latin typeface="+mj-lt"/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8100" y="1549400"/>
            <a:ext cx="4464051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A3FB2859-A54E-4049-8E23-3E9B56B21315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4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90A6531-1A5C-4E36-808F-D401F287FCB8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5"/>
            </p:custDataLst>
          </p:nvPr>
        </p:nvSpPr>
        <p:spPr>
          <a:xfrm>
            <a:off x="6419848" y="468438"/>
            <a:ext cx="4465639" cy="828674"/>
          </a:xfrm>
        </p:spPr>
        <p:txBody>
          <a:bodyPr anchor="t"/>
          <a:lstStyle>
            <a:lvl1pPr marL="0" indent="0">
              <a:buNone/>
              <a:defRPr sz="2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de-AT"/>
              <a:t>Titel kurz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6"/>
            </p:custDataLst>
          </p:nvPr>
        </p:nvSpPr>
        <p:spPr>
          <a:xfrm>
            <a:off x="6419848" y="1549400"/>
            <a:ext cx="4465639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29987B4A-92C0-46CA-8956-DD82D63D8213}"/>
              </a:ext>
            </a:extLst>
          </p:cNvPr>
          <p:cNvSpPr>
            <a:spLocks noGrp="1"/>
          </p:cNvSpPr>
          <p:nvPr>
            <p:ph type="body" sz="quarter" idx="21" hasCustomPrompt="1"/>
            <p:custDataLst>
              <p:tags r:id="rId7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8DF6979-56D6-4B18-BAB7-85919073079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6CF1862D-E8F4-4C35-877A-4230D6BD966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082764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2 Inhalte mit Titel und 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BCD57A74-8557-43E6-AA11-A9EA05D72C38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2B4ADB-90A0-4C80-9CEF-4EA65EC7BC08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9577388" cy="828675"/>
          </a:xfrm>
        </p:spPr>
        <p:txBody>
          <a:bodyPr anchor="t"/>
          <a:lstStyle>
            <a:lvl1pPr>
              <a:defRPr sz="2800">
                <a:latin typeface="+mj-lt"/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0C7294D-AB76-4F34-AE16-B8A53315B53B}"/>
              </a:ext>
            </a:extLst>
          </p:cNvPr>
          <p:cNvSpPr>
            <a:spLocks noGrp="1"/>
          </p:cNvSpPr>
          <p:nvPr>
            <p:ph type="body" sz="quarter" idx="22"/>
            <p:custDataLst>
              <p:tags r:id="rId3"/>
            </p:custDataLst>
          </p:nvPr>
        </p:nvSpPr>
        <p:spPr>
          <a:xfrm>
            <a:off x="1306513" y="1547243"/>
            <a:ext cx="9578975" cy="338138"/>
          </a:xfrm>
        </p:spPr>
        <p:txBody>
          <a:bodyPr vert="horz" lIns="0" tIns="0" rIns="0" bIns="0" rtlCol="0">
            <a:noAutofit/>
          </a:bodyPr>
          <a:lstStyle>
            <a:lvl1pPr>
              <a:defRPr lang="de-DE" b="1" smtClean="0">
                <a:solidFill>
                  <a:schemeClr val="accent1"/>
                </a:solidFill>
              </a:defRPr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de-AT"/>
            </a:lvl5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EF57B5E7-3EEC-4208-A7DF-F23A38D8C492}"/>
              </a:ext>
            </a:extLst>
          </p:cNvPr>
          <p:cNvSpPr>
            <a:spLocks noGrp="1"/>
          </p:cNvSpPr>
          <p:nvPr>
            <p:ph sz="half" idx="18" hasCustomPrompt="1"/>
            <p:custDataLst>
              <p:tags r:id="rId4"/>
            </p:custDataLst>
          </p:nvPr>
        </p:nvSpPr>
        <p:spPr>
          <a:xfrm>
            <a:off x="1308100" y="1956817"/>
            <a:ext cx="4464051" cy="376770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A54B1CBB-2721-4614-885C-583E3BDC6D59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9" name="Inhaltsplatzhalter 3">
            <a:extLst>
              <a:ext uri="{FF2B5EF4-FFF2-40B4-BE49-F238E27FC236}">
                <a16:creationId xmlns:a16="http://schemas.microsoft.com/office/drawing/2014/main" id="{C28CA6E3-ADBB-46D6-A1FC-9C929E9483AA}"/>
              </a:ext>
            </a:extLst>
          </p:cNvPr>
          <p:cNvSpPr>
            <a:spLocks noGrp="1"/>
          </p:cNvSpPr>
          <p:nvPr>
            <p:ph sz="half" idx="19" hasCustomPrompt="1"/>
            <p:custDataLst>
              <p:tags r:id="rId6"/>
            </p:custDataLst>
          </p:nvPr>
        </p:nvSpPr>
        <p:spPr>
          <a:xfrm>
            <a:off x="6419848" y="1956817"/>
            <a:ext cx="4465639" cy="376770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5F649EA5-E092-4F48-89BC-59787C8A4B08}"/>
              </a:ext>
            </a:extLst>
          </p:cNvPr>
          <p:cNvSpPr>
            <a:spLocks noGrp="1"/>
          </p:cNvSpPr>
          <p:nvPr>
            <p:ph type="body" sz="quarter" idx="21" hasCustomPrompt="1"/>
            <p:custDataLst>
              <p:tags r:id="rId7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8DF6979-56D6-4B18-BAB7-85919073079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6CF1862D-E8F4-4C35-877A-4230D6BD966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14983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1A0C5AC3-D69A-452C-8ADE-D933E076B90D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B637127-39B7-41CD-ADEB-36B572791C6D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9577388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E5B81E50-C817-4FBC-803F-285AF00E8A2C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7364" y="1549400"/>
            <a:ext cx="2880000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76DACEAC-FE72-4485-BA61-32B70B55C30B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4"/>
            </p:custDataLst>
          </p:nvPr>
        </p:nvSpPr>
        <p:spPr>
          <a:xfrm>
            <a:off x="1308099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8" name="Inhaltsplatzhalter 3">
            <a:extLst>
              <a:ext uri="{FF2B5EF4-FFF2-40B4-BE49-F238E27FC236}">
                <a16:creationId xmlns:a16="http://schemas.microsoft.com/office/drawing/2014/main" id="{4269F25B-1382-4303-B158-37D6475FFA54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5"/>
            </p:custDataLst>
          </p:nvPr>
        </p:nvSpPr>
        <p:spPr>
          <a:xfrm>
            <a:off x="4656024" y="1549400"/>
            <a:ext cx="2880000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69E1E176-0BF8-48FB-9C78-4D3C31917A0F}"/>
              </a:ext>
            </a:extLst>
          </p:cNvPr>
          <p:cNvSpPr>
            <a:spLocks noGrp="1"/>
          </p:cNvSpPr>
          <p:nvPr>
            <p:ph type="body" sz="quarter" idx="19" hasCustomPrompt="1"/>
            <p:custDataLst>
              <p:tags r:id="rId6"/>
            </p:custDataLst>
          </p:nvPr>
        </p:nvSpPr>
        <p:spPr>
          <a:xfrm>
            <a:off x="4656023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9" name="Inhaltsplatzhalter 3">
            <a:extLst>
              <a:ext uri="{FF2B5EF4-FFF2-40B4-BE49-F238E27FC236}">
                <a16:creationId xmlns:a16="http://schemas.microsoft.com/office/drawing/2014/main" id="{F17CFAD3-D27F-4386-BB6A-DA7CD5FCD531}"/>
              </a:ext>
            </a:extLst>
          </p:cNvPr>
          <p:cNvSpPr>
            <a:spLocks noGrp="1"/>
          </p:cNvSpPr>
          <p:nvPr>
            <p:ph sz="half" idx="17" hasCustomPrompt="1"/>
            <p:custDataLst>
              <p:tags r:id="rId7"/>
            </p:custDataLst>
          </p:nvPr>
        </p:nvSpPr>
        <p:spPr>
          <a:xfrm>
            <a:off x="8004683" y="1549400"/>
            <a:ext cx="2880000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22" name="Textplatzhalter 6">
            <a:extLst>
              <a:ext uri="{FF2B5EF4-FFF2-40B4-BE49-F238E27FC236}">
                <a16:creationId xmlns:a16="http://schemas.microsoft.com/office/drawing/2014/main" id="{ECD8C927-8B97-4C3A-A82C-BD0BF859A357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8"/>
            </p:custDataLst>
          </p:nvPr>
        </p:nvSpPr>
        <p:spPr>
          <a:xfrm>
            <a:off x="8003901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A49CA1-FA2C-4221-B4C1-B59C1E0F7B4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44A1E6C-0A49-4AE4-B97A-06341D1432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184068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ext und Bild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C80B18DB-87A6-4902-B08F-EEEF6A4C490F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B424605-8FAF-42C4-8B55-1E41E515CBDE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4464050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0032777-F022-4926-B155-9B65CA68852D}"/>
              </a:ext>
            </a:extLst>
          </p:cNvPr>
          <p:cNvSpPr>
            <a:spLocks noGrp="1"/>
          </p:cNvSpPr>
          <p:nvPr>
            <p:ph type="pic" sz="quarter" idx="12"/>
            <p:custDataLst>
              <p:tags r:id="rId4"/>
            </p:custDataLst>
          </p:nvPr>
        </p:nvSpPr>
        <p:spPr>
          <a:xfrm>
            <a:off x="6419850" y="466725"/>
            <a:ext cx="5292725" cy="52578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AAA324F2-230D-45D1-9B3D-460855588C8F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79596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EB1758-E825-49FE-BFC8-D85EC096652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8B308E-9401-4426-8362-E403648191D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259477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ext und Bild Quer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B641D741-C485-431B-AB18-BF0A3F576B60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511301B-9B7A-4FC8-899A-DA9F10DE5C84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10404474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0032777-F022-4926-B155-9B65CA68852D}"/>
              </a:ext>
            </a:extLst>
          </p:cNvPr>
          <p:cNvSpPr>
            <a:spLocks noGrp="1"/>
          </p:cNvSpPr>
          <p:nvPr>
            <p:ph type="pic" sz="quarter" idx="12"/>
            <p:custDataLst>
              <p:tags r:id="rId4"/>
            </p:custDataLst>
          </p:nvPr>
        </p:nvSpPr>
        <p:spPr>
          <a:xfrm>
            <a:off x="6419850" y="1549400"/>
            <a:ext cx="5292725" cy="352742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F5C7B036-BA63-4EF3-A22E-A1F0AF81DC5D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14191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68A473-3BB1-4067-8830-F9B01DC5086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E5E550-2AEE-40CC-B9A5-572A524B8A1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70378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rafik 41" descr="Logo der Technischen Universität Wien">
            <a:extLst>
              <a:ext uri="{FF2B5EF4-FFF2-40B4-BE49-F238E27FC236}">
                <a16:creationId xmlns:a16="http://schemas.microsoft.com/office/drawing/2014/main" id="{98735E1B-0541-4A0E-9FE3-B087FEBC9257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26FE97BF-50D8-4DF7-BDB0-2CE0DB6CB7F9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1549399"/>
            <a:ext cx="928949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9AD4FC-B392-43C1-88AF-11A99A7BAEB9}"/>
              </a:ext>
            </a:extLst>
          </p:cNvPr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1308100" y="2628900"/>
            <a:ext cx="9288463" cy="3095625"/>
          </a:xfrm>
        </p:spPr>
        <p:txBody>
          <a:bodyPr/>
          <a:lstStyle>
            <a:lvl1pPr>
              <a:buClr>
                <a:schemeClr val="accent1"/>
              </a:buClr>
              <a:defRPr lang="de-AT" dirty="0"/>
            </a:lvl1pPr>
            <a:lvl2pPr>
              <a:buClr>
                <a:schemeClr val="accent1"/>
              </a:buClr>
              <a:defRPr lang="de-AT" dirty="0"/>
            </a:lvl2pPr>
            <a:lvl3pPr>
              <a:buClr>
                <a:schemeClr val="accent1"/>
              </a:buClr>
              <a:defRPr lang="de-AT" dirty="0"/>
            </a:lvl3pPr>
            <a:lvl4pPr>
              <a:buClr>
                <a:schemeClr val="accent1"/>
              </a:buClr>
              <a:defRPr lang="de-AT" dirty="0"/>
            </a:lvl4pPr>
            <a:lvl5pPr>
              <a:buClr>
                <a:schemeClr val="accent1"/>
              </a:buClr>
              <a:defRPr lang="de-AT" dirty="0"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AB39C453-1E66-49C6-A96C-112E158D898D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43B606A-DCE3-4B26-81CB-18C2E897C83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F75537-0A25-4CFA-A3B7-13DE6D8B980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44962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3A680E4C-E350-49CA-B362-D5E27C2C7084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684F57D3-A4C9-4846-A645-1B4E4C67FEEF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10404475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abellenplatzhalter 6">
            <a:extLst>
              <a:ext uri="{FF2B5EF4-FFF2-40B4-BE49-F238E27FC236}">
                <a16:creationId xmlns:a16="http://schemas.microsoft.com/office/drawing/2014/main" id="{16875FCD-3D13-4E90-B3E6-1E014D587D9B}"/>
              </a:ext>
            </a:extLst>
          </p:cNvPr>
          <p:cNvSpPr>
            <a:spLocks noGrp="1"/>
          </p:cNvSpPr>
          <p:nvPr>
            <p:ph type="tbl" sz="quarter" idx="11"/>
            <p:custDataLst>
              <p:tags r:id="rId3"/>
            </p:custDataLst>
          </p:nvPr>
        </p:nvSpPr>
        <p:spPr>
          <a:xfrm>
            <a:off x="1308100" y="1549400"/>
            <a:ext cx="10404475" cy="41751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Tabelle durch Klicken auf Symbol hinzufügen</a:t>
            </a:r>
            <a:endParaRPr lang="de-AT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17D854DD-9F1E-4B53-A47D-AD1BCFA810A8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4"/>
            </p:custDataLst>
          </p:nvPr>
        </p:nvSpPr>
        <p:spPr>
          <a:xfrm>
            <a:off x="1308100" y="5795962"/>
            <a:ext cx="10406836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F46B341-2E3B-48DF-8934-61B25EEE750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F6012AB-A28A-4A12-888B-75D0EE4CAC4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314459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ext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3D72A57A-0B88-47A5-963A-6E6CF2A2A799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169EF57-E6AB-4B93-AF12-7986543DEC8B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423" y="468438"/>
            <a:ext cx="4458966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3" name="Diagrammplatzhalter 2">
            <a:extLst>
              <a:ext uri="{FF2B5EF4-FFF2-40B4-BE49-F238E27FC236}">
                <a16:creationId xmlns:a16="http://schemas.microsoft.com/office/drawing/2014/main" id="{32E0DB4B-5F1B-42DD-83CB-F2653DB6A8BB}"/>
              </a:ext>
            </a:extLst>
          </p:cNvPr>
          <p:cNvSpPr>
            <a:spLocks noGrp="1"/>
          </p:cNvSpPr>
          <p:nvPr>
            <p:ph type="chart" sz="quarter" idx="14"/>
            <p:custDataLst>
              <p:tags r:id="rId4"/>
            </p:custDataLst>
          </p:nvPr>
        </p:nvSpPr>
        <p:spPr>
          <a:xfrm>
            <a:off x="6419850" y="468438"/>
            <a:ext cx="5292725" cy="52560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Diagramm durch Klicken auf Symbol hinzufügen</a:t>
            </a:r>
            <a:endParaRPr lang="de-AT" dirty="0"/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388F954D-4AA6-43D6-B116-7A4DEFDE530D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79596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1A1A9BF-3AED-4EFD-900F-A1F61F946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9AEF1F5-9CB9-45A4-A9BB-5CC1F835C7C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160322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rafik 40" descr="Logo der Technischen Universität Wien">
            <a:extLst>
              <a:ext uri="{FF2B5EF4-FFF2-40B4-BE49-F238E27FC236}">
                <a16:creationId xmlns:a16="http://schemas.microsoft.com/office/drawing/2014/main" id="{83392F52-F053-4B37-81F1-B63D0DE99D51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A12C0C97-07D5-4F96-8247-518187567D1B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307069" y="1549399"/>
            <a:ext cx="9289494" cy="828675"/>
          </a:xfrm>
        </p:spPr>
        <p:txBody>
          <a:bodyPr/>
          <a:lstStyle>
            <a:lvl1pPr>
              <a:defRPr/>
            </a:lvl1pPr>
          </a:lstStyle>
          <a:p>
            <a:r>
              <a:rPr lang="de-AT"/>
              <a:t>Kontaktinformationen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33E7E8-1933-4C21-BF6B-D51AF4E4672E}"/>
              </a:ext>
            </a:extLst>
          </p:cNvPr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307070" y="3429000"/>
            <a:ext cx="9289494" cy="2455545"/>
          </a:xfrm>
        </p:spPr>
        <p:txBody>
          <a:bodyPr wrap="square" anchor="b">
            <a:no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/>
              <a:t>Kontaktdaten eingeben</a:t>
            </a:r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CE00CB-9CCC-4A9D-A758-DD7AA927D5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50ABF1-0BD3-4A46-9EEF-0778B9A7DE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743543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5996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2-spal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rafik 41" descr="Logo der Technischen Universität Wien">
            <a:extLst>
              <a:ext uri="{FF2B5EF4-FFF2-40B4-BE49-F238E27FC236}">
                <a16:creationId xmlns:a16="http://schemas.microsoft.com/office/drawing/2014/main" id="{A4D9C9F8-301E-4CFC-8B8A-DEDA2C5FE76E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1800308-609F-43F8-A26B-1C8A6934DB39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1549399"/>
            <a:ext cx="928949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9AD4FC-B392-43C1-88AF-11A99A7BAEB9}"/>
              </a:ext>
            </a:extLst>
          </p:cNvPr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1308100" y="2628900"/>
            <a:ext cx="9288463" cy="3095625"/>
          </a:xfrm>
        </p:spPr>
        <p:txBody>
          <a:bodyPr numCol="2" spcCol="540000"/>
          <a:lstStyle>
            <a:lvl1pPr>
              <a:buClr>
                <a:schemeClr val="accent1"/>
              </a:buClr>
              <a:defRPr lang="de-AT" dirty="0"/>
            </a:lvl1pPr>
            <a:lvl2pPr>
              <a:buClr>
                <a:schemeClr val="accent1"/>
              </a:buClr>
              <a:defRPr lang="de-AT" dirty="0"/>
            </a:lvl2pPr>
            <a:lvl3pPr>
              <a:buClr>
                <a:schemeClr val="accent1"/>
              </a:buClr>
              <a:defRPr lang="de-AT" dirty="0"/>
            </a:lvl3pPr>
            <a:lvl4pPr>
              <a:buClr>
                <a:schemeClr val="accent1"/>
              </a:buClr>
              <a:defRPr lang="de-AT" dirty="0"/>
            </a:lvl4pPr>
            <a:lvl5pPr>
              <a:buClr>
                <a:schemeClr val="accent1"/>
              </a:buClr>
              <a:defRPr lang="de-AT" dirty="0"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E46D94CB-4BAE-48DA-827F-D9056A475D34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3E4034-6935-4B71-9A67-0E435E534DE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D50658-ABE2-461D-84EF-37BA96365EA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05470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rafik 43" descr="Logo der Technischen Universität Wien">
            <a:extLst>
              <a:ext uri="{FF2B5EF4-FFF2-40B4-BE49-F238E27FC236}">
                <a16:creationId xmlns:a16="http://schemas.microsoft.com/office/drawing/2014/main" id="{A7466A94-84E9-488D-9FEA-54A799BB8F63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7994A365-AC87-4177-BCC2-611ADD06E3C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8" y="1549399"/>
            <a:ext cx="9578419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F29669C5-6473-4DB6-A3D0-5DBCA391D293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3"/>
            </p:custDataLst>
          </p:nvPr>
        </p:nvSpPr>
        <p:spPr>
          <a:xfrm>
            <a:off x="1307069" y="2628900"/>
            <a:ext cx="4465081" cy="3103562"/>
          </a:xfrm>
        </p:spPr>
        <p:txBody>
          <a:bodyPr/>
          <a:lstStyle>
            <a:lvl1pPr marL="0" indent="0">
              <a:buClr>
                <a:schemeClr val="tx2"/>
              </a:buClr>
              <a:buNone/>
              <a:defRPr b="1">
                <a:solidFill>
                  <a:schemeClr val="accent1"/>
                </a:solidFill>
              </a:defRPr>
            </a:lvl1pPr>
            <a:lvl2pPr marL="0" indent="0">
              <a:buClr>
                <a:schemeClr val="tx2"/>
              </a:buClr>
              <a:buNone/>
              <a:defRPr b="1"/>
            </a:lvl2pPr>
            <a:lvl3pPr marL="273050" indent="-273050">
              <a:buClr>
                <a:schemeClr val="accent1"/>
              </a:buClr>
              <a:defRPr/>
            </a:lvl3pPr>
            <a:lvl4pPr marL="536575" indent="-268288">
              <a:buClr>
                <a:schemeClr val="accent1"/>
              </a:buClr>
              <a:defRPr/>
            </a:lvl4pPr>
            <a:lvl5pPr marL="809625" indent="-268288"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6" name="Textplatzhalter 6">
            <a:extLst>
              <a:ext uri="{FF2B5EF4-FFF2-40B4-BE49-F238E27FC236}">
                <a16:creationId xmlns:a16="http://schemas.microsoft.com/office/drawing/2014/main" id="{914CD1B9-8EAD-4E64-B937-2191518FA7BA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3467B23B-DD93-4CED-BBFA-9278E3AD6732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6418246" y="2628900"/>
            <a:ext cx="4465081" cy="3103562"/>
          </a:xfrm>
        </p:spPr>
        <p:txBody>
          <a:bodyPr/>
          <a:lstStyle>
            <a:lvl1pPr marL="0" indent="0">
              <a:buClr>
                <a:schemeClr val="tx2"/>
              </a:buClr>
              <a:buNone/>
              <a:defRPr b="1">
                <a:solidFill>
                  <a:schemeClr val="accent1"/>
                </a:solidFill>
              </a:defRPr>
            </a:lvl1pPr>
            <a:lvl2pPr marL="0" indent="0">
              <a:buClr>
                <a:schemeClr val="tx2"/>
              </a:buClr>
              <a:buNone/>
              <a:defRPr b="1"/>
            </a:lvl2pPr>
            <a:lvl3pPr marL="273050" indent="-273050">
              <a:buClr>
                <a:schemeClr val="accent1"/>
              </a:buClr>
              <a:defRPr/>
            </a:lvl3pPr>
            <a:lvl4pPr marL="536575" indent="-268288">
              <a:buClr>
                <a:schemeClr val="accent1"/>
              </a:buClr>
              <a:defRPr/>
            </a:lvl4pPr>
            <a:lvl5pPr marL="809625" indent="-268288"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7" name="Textplatzhalter 6">
            <a:extLst>
              <a:ext uri="{FF2B5EF4-FFF2-40B4-BE49-F238E27FC236}">
                <a16:creationId xmlns:a16="http://schemas.microsoft.com/office/drawing/2014/main" id="{40AACBD9-D144-47D8-BF22-75B6B84380F3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6"/>
            </p:custDataLst>
          </p:nvPr>
        </p:nvSpPr>
        <p:spPr>
          <a:xfrm>
            <a:off x="6419327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634CED7-D00E-4574-8CD5-1FA88AC3EA9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125049-6367-4C75-8FB6-5DE528AB6A1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8669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rafik 40" descr="Logo der Technischen Universität Wien">
            <a:extLst>
              <a:ext uri="{FF2B5EF4-FFF2-40B4-BE49-F238E27FC236}">
                <a16:creationId xmlns:a16="http://schemas.microsoft.com/office/drawing/2014/main" id="{F00D7A92-5520-4010-997D-C3C16905376F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241BC17-C220-4886-BD60-87072EB61113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1549399"/>
            <a:ext cx="9269084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33E7E8-1933-4C21-BF6B-D51AF4E4672E}"/>
              </a:ext>
            </a:extLst>
          </p:cNvPr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1308100" y="2628900"/>
            <a:ext cx="926908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03E22A-F459-43A1-AB6C-BD735B41F1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B833629F-A04C-410B-858F-2375C6E7FB9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57113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rafik 44" descr="Logo der Technischen Universität Wien">
            <a:extLst>
              <a:ext uri="{FF2B5EF4-FFF2-40B4-BE49-F238E27FC236}">
                <a16:creationId xmlns:a16="http://schemas.microsoft.com/office/drawing/2014/main" id="{6EA20A8E-3CA3-4F5D-8861-97A51D3F6533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3" name="Titel 42">
            <a:extLst>
              <a:ext uri="{FF2B5EF4-FFF2-40B4-BE49-F238E27FC236}">
                <a16:creationId xmlns:a16="http://schemas.microsoft.com/office/drawing/2014/main" id="{1F24D4FE-3C5E-4183-ACAE-90DCD194489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70" y="1549399"/>
            <a:ext cx="957841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7069" y="2628900"/>
            <a:ext cx="4465082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4" name="Textplatzhalter 6">
            <a:extLst>
              <a:ext uri="{FF2B5EF4-FFF2-40B4-BE49-F238E27FC236}">
                <a16:creationId xmlns:a16="http://schemas.microsoft.com/office/drawing/2014/main" id="{DBDE5BD8-2226-45B1-BEC6-F35C7B6AF32C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4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5"/>
            </p:custDataLst>
          </p:nvPr>
        </p:nvSpPr>
        <p:spPr>
          <a:xfrm>
            <a:off x="6424937" y="2628900"/>
            <a:ext cx="4459997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7" name="Textplatzhalter 6">
            <a:extLst>
              <a:ext uri="{FF2B5EF4-FFF2-40B4-BE49-F238E27FC236}">
                <a16:creationId xmlns:a16="http://schemas.microsoft.com/office/drawing/2014/main" id="{701ADA35-279E-492B-B021-30E7C8352F7A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6"/>
            </p:custDataLst>
          </p:nvPr>
        </p:nvSpPr>
        <p:spPr>
          <a:xfrm>
            <a:off x="6419327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3027492-3CB4-4D02-9A01-189D7514661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D27729-9276-4DB3-AF92-EA11DF36B7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93690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halte mit Titel und 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rafik 47" descr="Logo der Technischen Universität Wien">
            <a:extLst>
              <a:ext uri="{FF2B5EF4-FFF2-40B4-BE49-F238E27FC236}">
                <a16:creationId xmlns:a16="http://schemas.microsoft.com/office/drawing/2014/main" id="{0070AC2A-BF7C-4825-9DC2-F4E94C492039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3" name="Titel 42">
            <a:extLst>
              <a:ext uri="{FF2B5EF4-FFF2-40B4-BE49-F238E27FC236}">
                <a16:creationId xmlns:a16="http://schemas.microsoft.com/office/drawing/2014/main" id="{1F24D4FE-3C5E-4183-ACAE-90DCD194489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70" y="1549399"/>
            <a:ext cx="957841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FEDB697-75F4-40C0-9433-E49B99644D2C}"/>
              </a:ext>
            </a:extLst>
          </p:cNvPr>
          <p:cNvSpPr>
            <a:spLocks noGrp="1"/>
          </p:cNvSpPr>
          <p:nvPr>
            <p:ph type="body" sz="quarter" idx="23" hasCustomPrompt="1"/>
            <p:custDataLst>
              <p:tags r:id="rId3"/>
            </p:custDataLst>
          </p:nvPr>
        </p:nvSpPr>
        <p:spPr>
          <a:xfrm>
            <a:off x="1306513" y="2635386"/>
            <a:ext cx="9578975" cy="412400"/>
          </a:xfrm>
        </p:spPr>
        <p:txBody>
          <a:bodyPr vert="horz" lIns="0" tIns="0" rIns="0" bIns="0" rtlCol="0">
            <a:noAutofit/>
          </a:bodyPr>
          <a:lstStyle>
            <a:lvl1pPr>
              <a:defRPr lang="de-DE" b="1" smtClean="0">
                <a:solidFill>
                  <a:schemeClr val="accent1"/>
                </a:solidFill>
              </a:defRPr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de-AT"/>
            </a:lvl5pPr>
          </a:lstStyle>
          <a:p>
            <a:pPr marL="0" lvl="0" indent="0">
              <a:buNone/>
            </a:pPr>
            <a:r>
              <a:rPr lang="de-AT" dirty="0"/>
              <a:t>Zwischentitel</a:t>
            </a:r>
          </a:p>
        </p:txBody>
      </p:sp>
      <p:sp>
        <p:nvSpPr>
          <p:cNvPr id="45" name="Inhaltsplatzhalter 2">
            <a:extLst>
              <a:ext uri="{FF2B5EF4-FFF2-40B4-BE49-F238E27FC236}">
                <a16:creationId xmlns:a16="http://schemas.microsoft.com/office/drawing/2014/main" id="{9824CDBD-05FF-44D6-AFB9-1597F69DA601}"/>
              </a:ext>
            </a:extLst>
          </p:cNvPr>
          <p:cNvSpPr>
            <a:spLocks noGrp="1"/>
          </p:cNvSpPr>
          <p:nvPr>
            <p:ph sz="half" idx="21" hasCustomPrompt="1"/>
            <p:custDataLst>
              <p:tags r:id="rId4"/>
            </p:custDataLst>
          </p:nvPr>
        </p:nvSpPr>
        <p:spPr>
          <a:xfrm>
            <a:off x="1307069" y="3047786"/>
            <a:ext cx="4465082" cy="2676739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4" name="Textplatzhalter 6">
            <a:extLst>
              <a:ext uri="{FF2B5EF4-FFF2-40B4-BE49-F238E27FC236}">
                <a16:creationId xmlns:a16="http://schemas.microsoft.com/office/drawing/2014/main" id="{4BC4CB93-0EDA-40F6-A82A-7933C7369F62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6" name="Inhaltsplatzhalter 3">
            <a:extLst>
              <a:ext uri="{FF2B5EF4-FFF2-40B4-BE49-F238E27FC236}">
                <a16:creationId xmlns:a16="http://schemas.microsoft.com/office/drawing/2014/main" id="{CF7679A8-5D7D-4C63-A562-FF2DD8258D52}"/>
              </a:ext>
            </a:extLst>
          </p:cNvPr>
          <p:cNvSpPr>
            <a:spLocks noGrp="1"/>
          </p:cNvSpPr>
          <p:nvPr>
            <p:ph sz="half" idx="22" hasCustomPrompt="1"/>
            <p:custDataLst>
              <p:tags r:id="rId6"/>
            </p:custDataLst>
          </p:nvPr>
        </p:nvSpPr>
        <p:spPr>
          <a:xfrm>
            <a:off x="6424937" y="3047786"/>
            <a:ext cx="4459997" cy="2676739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7" name="Textplatzhalter 6">
            <a:extLst>
              <a:ext uri="{FF2B5EF4-FFF2-40B4-BE49-F238E27FC236}">
                <a16:creationId xmlns:a16="http://schemas.microsoft.com/office/drawing/2014/main" id="{049E4546-1F5E-4098-86E2-2AC2D6739014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7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3027492-3CB4-4D02-9A01-189D7514661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D27729-9276-4DB3-AF92-EA11DF36B7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12992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afik 45" descr="Logo der Technischen Universität Wien">
            <a:extLst>
              <a:ext uri="{FF2B5EF4-FFF2-40B4-BE49-F238E27FC236}">
                <a16:creationId xmlns:a16="http://schemas.microsoft.com/office/drawing/2014/main" id="{04A85C70-7CAB-4F95-9075-BECE02272E9D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3" name="Titel 42">
            <a:extLst>
              <a:ext uri="{FF2B5EF4-FFF2-40B4-BE49-F238E27FC236}">
                <a16:creationId xmlns:a16="http://schemas.microsoft.com/office/drawing/2014/main" id="{1F24D4FE-3C5E-4183-ACAE-90DCD194489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70" y="1549399"/>
            <a:ext cx="957841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7364" y="2628900"/>
            <a:ext cx="2880000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9" name="Textplatzhalter 6">
            <a:extLst>
              <a:ext uri="{FF2B5EF4-FFF2-40B4-BE49-F238E27FC236}">
                <a16:creationId xmlns:a16="http://schemas.microsoft.com/office/drawing/2014/main" id="{6BCE82C1-419A-452A-A896-A11CD5E44833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4"/>
            </p:custDataLst>
          </p:nvPr>
        </p:nvSpPr>
        <p:spPr>
          <a:xfrm>
            <a:off x="1308099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5"/>
            </p:custDataLst>
          </p:nvPr>
        </p:nvSpPr>
        <p:spPr>
          <a:xfrm>
            <a:off x="4656023" y="2628900"/>
            <a:ext cx="2880000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50" name="Textplatzhalter 6">
            <a:extLst>
              <a:ext uri="{FF2B5EF4-FFF2-40B4-BE49-F238E27FC236}">
                <a16:creationId xmlns:a16="http://schemas.microsoft.com/office/drawing/2014/main" id="{60062EA2-CEBE-4CD2-886F-E7499AFB7832}"/>
              </a:ext>
            </a:extLst>
          </p:cNvPr>
          <p:cNvSpPr>
            <a:spLocks noGrp="1"/>
          </p:cNvSpPr>
          <p:nvPr>
            <p:ph type="body" sz="quarter" idx="19" hasCustomPrompt="1"/>
            <p:custDataLst>
              <p:tags r:id="rId6"/>
            </p:custDataLst>
          </p:nvPr>
        </p:nvSpPr>
        <p:spPr>
          <a:xfrm>
            <a:off x="4656023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4" name="Inhaltsplatzhalter 3">
            <a:extLst>
              <a:ext uri="{FF2B5EF4-FFF2-40B4-BE49-F238E27FC236}">
                <a16:creationId xmlns:a16="http://schemas.microsoft.com/office/drawing/2014/main" id="{835A0ABB-9EF3-4E9D-B6E8-3A64CA54EFA3}"/>
              </a:ext>
            </a:extLst>
          </p:cNvPr>
          <p:cNvSpPr>
            <a:spLocks noGrp="1"/>
          </p:cNvSpPr>
          <p:nvPr>
            <p:ph sz="half" idx="17" hasCustomPrompt="1"/>
            <p:custDataLst>
              <p:tags r:id="rId7"/>
            </p:custDataLst>
          </p:nvPr>
        </p:nvSpPr>
        <p:spPr>
          <a:xfrm>
            <a:off x="8004683" y="2628900"/>
            <a:ext cx="2880000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51" name="Textplatzhalter 6">
            <a:extLst>
              <a:ext uri="{FF2B5EF4-FFF2-40B4-BE49-F238E27FC236}">
                <a16:creationId xmlns:a16="http://schemas.microsoft.com/office/drawing/2014/main" id="{8A0E8162-B812-4DFA-A815-61AA72E5C157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8"/>
            </p:custDataLst>
          </p:nvPr>
        </p:nvSpPr>
        <p:spPr>
          <a:xfrm>
            <a:off x="8003901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3027492-3CB4-4D02-9A01-189D7514661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D27729-9276-4DB3-AF92-EA11DF36B7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89034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6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2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EEE1EB9-F30E-41CC-A5EA-1BB4036EAE50}"/>
              </a:ext>
            </a:extLst>
          </p:cNvPr>
          <p:cNvSpPr>
            <a:spLocks noGrp="1"/>
          </p:cNvSpPr>
          <p:nvPr userDrawn="1">
            <p:ph type="title"/>
            <p:custDataLst>
              <p:tags r:id="rId35"/>
            </p:custDataLst>
          </p:nvPr>
        </p:nvSpPr>
        <p:spPr bwMode="gray">
          <a:xfrm>
            <a:off x="1307069" y="1549399"/>
            <a:ext cx="10405506" cy="8286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201E79-C3C6-4E96-894F-E05A4B90D1FF}"/>
              </a:ext>
            </a:extLst>
          </p:cNvPr>
          <p:cNvSpPr>
            <a:spLocks noGrp="1"/>
          </p:cNvSpPr>
          <p:nvPr userDrawn="1">
            <p:ph type="body" idx="1"/>
            <p:custDataLst>
              <p:tags r:id="rId36"/>
            </p:custDataLst>
          </p:nvPr>
        </p:nvSpPr>
        <p:spPr bwMode="gray">
          <a:xfrm>
            <a:off x="1308100" y="2628901"/>
            <a:ext cx="10404474" cy="3086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AT" dirty="0"/>
              <a:t>Mastertextformat bearbeiten 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AB4FDE39-4A0A-4D44-BA64-FAA4243A1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custDataLst>
              <p:tags r:id="rId37"/>
            </p:custDataLst>
          </p:nvPr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de-AT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5777435-05C2-4B0D-8378-14DDFE4EB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38"/>
            </p:custDataLst>
          </p:nvPr>
        </p:nvSpPr>
        <p:spPr bwMode="white">
          <a:xfrm>
            <a:off x="461963" y="6385768"/>
            <a:ext cx="10134600" cy="28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7DA86F-8392-48F1-84B2-3D91C8489FAC}"/>
              </a:ext>
            </a:extLst>
          </p:cNvPr>
          <p:cNvSpPr>
            <a:spLocks noGrp="1"/>
          </p:cNvSpPr>
          <p:nvPr userDrawn="1">
            <p:ph type="sldNum" sz="quarter" idx="4"/>
            <p:custDataLst>
              <p:tags r:id="rId39"/>
            </p:custDataLst>
          </p:nvPr>
        </p:nvSpPr>
        <p:spPr bwMode="white">
          <a:xfrm>
            <a:off x="10885488" y="6385768"/>
            <a:ext cx="827086" cy="28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62784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50" r:id="rId3"/>
    <p:sldLayoutId id="2147483667" r:id="rId4"/>
    <p:sldLayoutId id="2147483708" r:id="rId5"/>
    <p:sldLayoutId id="2147483651" r:id="rId6"/>
    <p:sldLayoutId id="2147483652" r:id="rId7"/>
    <p:sldLayoutId id="2147483752" r:id="rId8"/>
    <p:sldLayoutId id="2147483744" r:id="rId9"/>
    <p:sldLayoutId id="2147483666" r:id="rId10"/>
    <p:sldLayoutId id="2147483668" r:id="rId11"/>
    <p:sldLayoutId id="2147483669" r:id="rId12"/>
    <p:sldLayoutId id="2147483670" r:id="rId13"/>
    <p:sldLayoutId id="2147483671" r:id="rId14"/>
    <p:sldLayoutId id="2147483673" r:id="rId15"/>
    <p:sldLayoutId id="2147483745" r:id="rId16"/>
    <p:sldLayoutId id="2147483738" r:id="rId17"/>
    <p:sldLayoutId id="2147483735" r:id="rId18"/>
    <p:sldLayoutId id="2147483736" r:id="rId19"/>
    <p:sldLayoutId id="2147483737" r:id="rId20"/>
    <p:sldLayoutId id="2147483725" r:id="rId21"/>
    <p:sldLayoutId id="2147483726" r:id="rId22"/>
    <p:sldLayoutId id="2147483727" r:id="rId23"/>
    <p:sldLayoutId id="2147483729" r:id="rId24"/>
    <p:sldLayoutId id="2147483730" r:id="rId25"/>
    <p:sldLayoutId id="2147483751" r:id="rId26"/>
    <p:sldLayoutId id="2147483746" r:id="rId27"/>
    <p:sldLayoutId id="2147483731" r:id="rId28"/>
    <p:sldLayoutId id="2147483732" r:id="rId29"/>
    <p:sldLayoutId id="2147483733" r:id="rId30"/>
    <p:sldLayoutId id="2147483734" r:id="rId31"/>
    <p:sldLayoutId id="2147483707" r:id="rId32"/>
    <p:sldLayoutId id="2147483655" r:id="rId3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22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33400" indent="-271463" algn="l" defTabSz="914400" rtl="0" eaLnBrk="1" latinLnBrk="0" hangingPunct="1">
        <a:lnSpc>
          <a:spcPct val="90000"/>
        </a:lnSpc>
        <a:spcBef>
          <a:spcPts val="4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804863" indent="-2667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2667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9375" indent="-2667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2160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378" userDrawn="1">
          <p15:clr>
            <a:srgbClr val="F26B43"/>
          </p15:clr>
        </p15:guide>
        <p15:guide id="5" pos="291" userDrawn="1">
          <p15:clr>
            <a:srgbClr val="F26B43"/>
          </p15:clr>
        </p15:guide>
        <p15:guide id="6" orient="horz" pos="976" userDrawn="1">
          <p15:clr>
            <a:srgbClr val="F26B43"/>
          </p15:clr>
        </p15:guide>
        <p15:guide id="7" orient="horz" pos="3198" userDrawn="1">
          <p15:clr>
            <a:srgbClr val="F26B43"/>
          </p15:clr>
        </p15:guide>
        <p15:guide id="8" orient="horz" pos="3451" userDrawn="1">
          <p15:clr>
            <a:srgbClr val="F26B43"/>
          </p15:clr>
        </p15:guide>
        <p15:guide id="9" orient="horz" pos="3714" userDrawn="1">
          <p15:clr>
            <a:srgbClr val="F26B43"/>
          </p15:clr>
        </p15:guide>
        <p15:guide id="10" pos="4044" userDrawn="1">
          <p15:clr>
            <a:srgbClr val="F26B43"/>
          </p15:clr>
        </p15:guide>
        <p15:guide id="11" pos="3636" userDrawn="1">
          <p15:clr>
            <a:srgbClr val="F26B43"/>
          </p15:clr>
        </p15:guide>
        <p15:guide id="12" orient="horz" pos="1114" userDrawn="1">
          <p15:clr>
            <a:srgbClr val="F26B43"/>
          </p15:clr>
        </p15:guide>
        <p15:guide id="13" orient="horz" pos="1498" userDrawn="1">
          <p15:clr>
            <a:srgbClr val="F26B43"/>
          </p15:clr>
        </p15:guide>
        <p15:guide id="14" orient="horz" pos="294" userDrawn="1">
          <p15:clr>
            <a:srgbClr val="F26B43"/>
          </p15:clr>
        </p15:guide>
        <p15:guide id="15" orient="horz" pos="531" userDrawn="1">
          <p15:clr>
            <a:srgbClr val="F26B43"/>
          </p15:clr>
        </p15:guide>
        <p15:guide id="16" orient="horz" pos="762" userDrawn="1">
          <p15:clr>
            <a:srgbClr val="F26B43"/>
          </p15:clr>
        </p15:guide>
        <p15:guide id="17" orient="horz" pos="1651" userDrawn="1">
          <p15:clr>
            <a:srgbClr val="F26B43"/>
          </p15:clr>
        </p15:guide>
        <p15:guide id="18" pos="824" userDrawn="1">
          <p15:clr>
            <a:srgbClr val="F26B43"/>
          </p15:clr>
        </p15:guide>
        <p15:guide id="19" pos="6675" userDrawn="1">
          <p15:clr>
            <a:srgbClr val="F26B43"/>
          </p15:clr>
        </p15:guide>
        <p15:guide id="20" orient="horz" pos="3606" userDrawn="1">
          <p15:clr>
            <a:srgbClr val="F26B43"/>
          </p15:clr>
        </p15:guide>
        <p15:guide id="21" pos="685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79.xml"/><Relationship Id="rId2" Type="http://schemas.openxmlformats.org/officeDocument/2006/relationships/tags" Target="../tags/tag178.xml"/><Relationship Id="rId1" Type="http://schemas.openxmlformats.org/officeDocument/2006/relationships/tags" Target="../tags/tag177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8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38.xml"/><Relationship Id="rId7" Type="http://schemas.openxmlformats.org/officeDocument/2006/relationships/hyperlink" Target="https://www.infineon.com/assets/row/public/documents/30/44/infineon-cy8ckit-062s2-user-guide-usermanual-en.pdf?fileId=8ac78c8c90530b3a01906d4608842668" TargetMode="External"/><Relationship Id="rId2" Type="http://schemas.openxmlformats.org/officeDocument/2006/relationships/tags" Target="../tags/tag237.xml"/><Relationship Id="rId1" Type="http://schemas.openxmlformats.org/officeDocument/2006/relationships/tags" Target="../tags/tag236.xml"/><Relationship Id="rId6" Type="http://schemas.openxmlformats.org/officeDocument/2006/relationships/hyperlink" Target="https://www.infineon.com/assets/row/public/documents/24/49/infineon-bgt60tr13c-datasheet-en.pdf" TargetMode="External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249.xml"/><Relationship Id="rId3" Type="http://schemas.openxmlformats.org/officeDocument/2006/relationships/tags" Target="../tags/tag244.xml"/><Relationship Id="rId7" Type="http://schemas.openxmlformats.org/officeDocument/2006/relationships/tags" Target="../tags/tag248.xml"/><Relationship Id="rId2" Type="http://schemas.openxmlformats.org/officeDocument/2006/relationships/tags" Target="../tags/tag243.xml"/><Relationship Id="rId1" Type="http://schemas.openxmlformats.org/officeDocument/2006/relationships/tags" Target="../tags/tag242.xml"/><Relationship Id="rId6" Type="http://schemas.openxmlformats.org/officeDocument/2006/relationships/tags" Target="../tags/tag247.xml"/><Relationship Id="rId11" Type="http://schemas.openxmlformats.org/officeDocument/2006/relationships/notesSlide" Target="../notesSlides/notesSlide11.xml"/><Relationship Id="rId5" Type="http://schemas.openxmlformats.org/officeDocument/2006/relationships/tags" Target="../tags/tag246.xml"/><Relationship Id="rId10" Type="http://schemas.openxmlformats.org/officeDocument/2006/relationships/slideLayout" Target="../slideLayouts/slideLayout9.xml"/><Relationship Id="rId4" Type="http://schemas.openxmlformats.org/officeDocument/2006/relationships/tags" Target="../tags/tag245.xml"/><Relationship Id="rId9" Type="http://schemas.openxmlformats.org/officeDocument/2006/relationships/tags" Target="../tags/tag25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56.xml"/><Relationship Id="rId7" Type="http://schemas.openxmlformats.org/officeDocument/2006/relationships/notesSlide" Target="../notesSlides/notesSlide12.xml"/><Relationship Id="rId2" Type="http://schemas.openxmlformats.org/officeDocument/2006/relationships/tags" Target="../tags/tag255.xml"/><Relationship Id="rId1" Type="http://schemas.openxmlformats.org/officeDocument/2006/relationships/tags" Target="../tags/tag254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258.xml"/><Relationship Id="rId4" Type="http://schemas.openxmlformats.org/officeDocument/2006/relationships/tags" Target="../tags/tag25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3" Type="http://schemas.openxmlformats.org/officeDocument/2006/relationships/tags" Target="../tags/tag264.xml"/><Relationship Id="rId7" Type="http://schemas.openxmlformats.org/officeDocument/2006/relationships/slideLayout" Target="../slideLayouts/slideLayout11.xml"/><Relationship Id="rId2" Type="http://schemas.openxmlformats.org/officeDocument/2006/relationships/tags" Target="../tags/tag263.xml"/><Relationship Id="rId1" Type="http://schemas.openxmlformats.org/officeDocument/2006/relationships/tags" Target="../tags/tag262.xml"/><Relationship Id="rId6" Type="http://schemas.openxmlformats.org/officeDocument/2006/relationships/tags" Target="../tags/tag267.xml"/><Relationship Id="rId5" Type="http://schemas.openxmlformats.org/officeDocument/2006/relationships/tags" Target="../tags/tag266.xml"/><Relationship Id="rId4" Type="http://schemas.openxmlformats.org/officeDocument/2006/relationships/tags" Target="../tags/tag265.xml"/><Relationship Id="rId9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3" Type="http://schemas.openxmlformats.org/officeDocument/2006/relationships/tags" Target="../tags/tag273.xml"/><Relationship Id="rId7" Type="http://schemas.openxmlformats.org/officeDocument/2006/relationships/slideLayout" Target="../slideLayouts/slideLayout12.xml"/><Relationship Id="rId2" Type="http://schemas.openxmlformats.org/officeDocument/2006/relationships/tags" Target="../tags/tag272.xml"/><Relationship Id="rId1" Type="http://schemas.openxmlformats.org/officeDocument/2006/relationships/tags" Target="../tags/tag271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9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82.xml"/><Relationship Id="rId7" Type="http://schemas.openxmlformats.org/officeDocument/2006/relationships/notesSlide" Target="../notesSlides/notesSlide15.xml"/><Relationship Id="rId2" Type="http://schemas.openxmlformats.org/officeDocument/2006/relationships/tags" Target="../tags/tag281.xml"/><Relationship Id="rId1" Type="http://schemas.openxmlformats.org/officeDocument/2006/relationships/tags" Target="../tags/tag280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284.xml"/><Relationship Id="rId4" Type="http://schemas.openxmlformats.org/officeDocument/2006/relationships/tags" Target="../tags/tag28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3" Type="http://schemas.openxmlformats.org/officeDocument/2006/relationships/tags" Target="../tags/tag290.xml"/><Relationship Id="rId7" Type="http://schemas.openxmlformats.org/officeDocument/2006/relationships/slideLayout" Target="../slideLayouts/slideLayout14.xml"/><Relationship Id="rId2" Type="http://schemas.openxmlformats.org/officeDocument/2006/relationships/tags" Target="../tags/tag289.xml"/><Relationship Id="rId1" Type="http://schemas.openxmlformats.org/officeDocument/2006/relationships/tags" Target="../tags/tag288.xml"/><Relationship Id="rId6" Type="http://schemas.openxmlformats.org/officeDocument/2006/relationships/tags" Target="../tags/tag293.xml"/><Relationship Id="rId5" Type="http://schemas.openxmlformats.org/officeDocument/2006/relationships/tags" Target="../tags/tag292.xml"/><Relationship Id="rId4" Type="http://schemas.openxmlformats.org/officeDocument/2006/relationships/tags" Target="../tags/tag291.xml"/><Relationship Id="rId9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99.xml"/><Relationship Id="rId2" Type="http://schemas.openxmlformats.org/officeDocument/2006/relationships/tags" Target="../tags/tag298.xml"/><Relationship Id="rId1" Type="http://schemas.openxmlformats.org/officeDocument/2006/relationships/tags" Target="../tags/tag297.xml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30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306.xml"/><Relationship Id="rId7" Type="http://schemas.openxmlformats.org/officeDocument/2006/relationships/notesSlide" Target="../notesSlides/notesSlide18.xml"/><Relationship Id="rId2" Type="http://schemas.openxmlformats.org/officeDocument/2006/relationships/tags" Target="../tags/tag305.xml"/><Relationship Id="rId1" Type="http://schemas.openxmlformats.org/officeDocument/2006/relationships/tags" Target="../tags/tag304.xml"/><Relationship Id="rId6" Type="http://schemas.openxmlformats.org/officeDocument/2006/relationships/slideLayout" Target="../slideLayouts/slideLayout15.xml"/><Relationship Id="rId5" Type="http://schemas.openxmlformats.org/officeDocument/2006/relationships/tags" Target="../tags/tag308.xml"/><Relationship Id="rId4" Type="http://schemas.openxmlformats.org/officeDocument/2006/relationships/tags" Target="../tags/tag30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314.xml"/><Relationship Id="rId2" Type="http://schemas.openxmlformats.org/officeDocument/2006/relationships/tags" Target="../tags/tag313.xml"/><Relationship Id="rId1" Type="http://schemas.openxmlformats.org/officeDocument/2006/relationships/tags" Target="../tags/tag312.xml"/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16.xml"/><Relationship Id="rId4" Type="http://schemas.openxmlformats.org/officeDocument/2006/relationships/tags" Target="../tags/tag3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321.xml"/><Relationship Id="rId7" Type="http://schemas.openxmlformats.org/officeDocument/2006/relationships/notesSlide" Target="../notesSlides/notesSlide20.xml"/><Relationship Id="rId2" Type="http://schemas.openxmlformats.org/officeDocument/2006/relationships/tags" Target="../tags/tag320.xml"/><Relationship Id="rId1" Type="http://schemas.openxmlformats.org/officeDocument/2006/relationships/tags" Target="../tags/tag319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323.xml"/><Relationship Id="rId4" Type="http://schemas.openxmlformats.org/officeDocument/2006/relationships/tags" Target="../tags/tag32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tags" Target="../tags/tag329.xml"/><Relationship Id="rId7" Type="http://schemas.openxmlformats.org/officeDocument/2006/relationships/notesSlide" Target="../notesSlides/notesSlide21.xml"/><Relationship Id="rId2" Type="http://schemas.openxmlformats.org/officeDocument/2006/relationships/tags" Target="../tags/tag328.xml"/><Relationship Id="rId1" Type="http://schemas.openxmlformats.org/officeDocument/2006/relationships/tags" Target="../tags/tag327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331.xml"/><Relationship Id="rId4" Type="http://schemas.openxmlformats.org/officeDocument/2006/relationships/tags" Target="../tags/tag330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tags" Target="../tags/tag337.xml"/><Relationship Id="rId7" Type="http://schemas.openxmlformats.org/officeDocument/2006/relationships/notesSlide" Target="../notesSlides/notesSlide22.xml"/><Relationship Id="rId2" Type="http://schemas.openxmlformats.org/officeDocument/2006/relationships/tags" Target="../tags/tag336.xml"/><Relationship Id="rId1" Type="http://schemas.openxmlformats.org/officeDocument/2006/relationships/tags" Target="../tags/tag335.xml"/><Relationship Id="rId6" Type="http://schemas.openxmlformats.org/officeDocument/2006/relationships/slideLayout" Target="../slideLayouts/slideLayout19.xml"/><Relationship Id="rId5" Type="http://schemas.openxmlformats.org/officeDocument/2006/relationships/tags" Target="../tags/tag339.xml"/><Relationship Id="rId4" Type="http://schemas.openxmlformats.org/officeDocument/2006/relationships/tags" Target="../tags/tag33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tags" Target="../tags/tag345.xml"/><Relationship Id="rId7" Type="http://schemas.openxmlformats.org/officeDocument/2006/relationships/notesSlide" Target="../notesSlides/notesSlide23.xml"/><Relationship Id="rId2" Type="http://schemas.openxmlformats.org/officeDocument/2006/relationships/tags" Target="../tags/tag344.xml"/><Relationship Id="rId1" Type="http://schemas.openxmlformats.org/officeDocument/2006/relationships/tags" Target="../tags/tag343.xml"/><Relationship Id="rId6" Type="http://schemas.openxmlformats.org/officeDocument/2006/relationships/slideLayout" Target="../slideLayouts/slideLayout20.xml"/><Relationship Id="rId5" Type="http://schemas.openxmlformats.org/officeDocument/2006/relationships/tags" Target="../tags/tag347.xml"/><Relationship Id="rId4" Type="http://schemas.openxmlformats.org/officeDocument/2006/relationships/tags" Target="../tags/tag34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353.xml"/><Relationship Id="rId7" Type="http://schemas.openxmlformats.org/officeDocument/2006/relationships/notesSlide" Target="../notesSlides/notesSlide24.xml"/><Relationship Id="rId2" Type="http://schemas.openxmlformats.org/officeDocument/2006/relationships/tags" Target="../tags/tag352.xml"/><Relationship Id="rId1" Type="http://schemas.openxmlformats.org/officeDocument/2006/relationships/tags" Target="../tags/tag351.xml"/><Relationship Id="rId6" Type="http://schemas.openxmlformats.org/officeDocument/2006/relationships/slideLayout" Target="../slideLayouts/slideLayout21.xml"/><Relationship Id="rId5" Type="http://schemas.openxmlformats.org/officeDocument/2006/relationships/tags" Target="../tags/tag355.xml"/><Relationship Id="rId4" Type="http://schemas.openxmlformats.org/officeDocument/2006/relationships/tags" Target="../tags/tag35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tags" Target="../tags/tag361.xml"/><Relationship Id="rId7" Type="http://schemas.openxmlformats.org/officeDocument/2006/relationships/tags" Target="../tags/tag365.xml"/><Relationship Id="rId2" Type="http://schemas.openxmlformats.org/officeDocument/2006/relationships/tags" Target="../tags/tag360.xml"/><Relationship Id="rId1" Type="http://schemas.openxmlformats.org/officeDocument/2006/relationships/tags" Target="../tags/tag359.xml"/><Relationship Id="rId6" Type="http://schemas.openxmlformats.org/officeDocument/2006/relationships/tags" Target="../tags/tag364.xml"/><Relationship Id="rId5" Type="http://schemas.openxmlformats.org/officeDocument/2006/relationships/tags" Target="../tags/tag363.xml"/><Relationship Id="rId4" Type="http://schemas.openxmlformats.org/officeDocument/2006/relationships/tags" Target="../tags/tag362.xml"/><Relationship Id="rId9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tags" Target="../tags/tag376.xml"/><Relationship Id="rId3" Type="http://schemas.openxmlformats.org/officeDocument/2006/relationships/tags" Target="../tags/tag371.xml"/><Relationship Id="rId7" Type="http://schemas.openxmlformats.org/officeDocument/2006/relationships/tags" Target="../tags/tag375.xml"/><Relationship Id="rId2" Type="http://schemas.openxmlformats.org/officeDocument/2006/relationships/tags" Target="../tags/tag370.xml"/><Relationship Id="rId1" Type="http://schemas.openxmlformats.org/officeDocument/2006/relationships/tags" Target="../tags/tag369.xml"/><Relationship Id="rId6" Type="http://schemas.openxmlformats.org/officeDocument/2006/relationships/tags" Target="../tags/tag374.xml"/><Relationship Id="rId5" Type="http://schemas.openxmlformats.org/officeDocument/2006/relationships/tags" Target="../tags/tag373.xml"/><Relationship Id="rId10" Type="http://schemas.openxmlformats.org/officeDocument/2006/relationships/notesSlide" Target="../notesSlides/notesSlide26.xml"/><Relationship Id="rId4" Type="http://schemas.openxmlformats.org/officeDocument/2006/relationships/tags" Target="../tags/tag372.xml"/><Relationship Id="rId9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7.xml"/><Relationship Id="rId3" Type="http://schemas.openxmlformats.org/officeDocument/2006/relationships/tags" Target="../tags/tag382.xml"/><Relationship Id="rId7" Type="http://schemas.openxmlformats.org/officeDocument/2006/relationships/slideLayout" Target="../slideLayouts/slideLayout28.xml"/><Relationship Id="rId2" Type="http://schemas.openxmlformats.org/officeDocument/2006/relationships/tags" Target="../tags/tag381.xml"/><Relationship Id="rId1" Type="http://schemas.openxmlformats.org/officeDocument/2006/relationships/tags" Target="../tags/tag380.xml"/><Relationship Id="rId6" Type="http://schemas.openxmlformats.org/officeDocument/2006/relationships/tags" Target="../tags/tag385.xml"/><Relationship Id="rId5" Type="http://schemas.openxmlformats.org/officeDocument/2006/relationships/tags" Target="../tags/tag384.xml"/><Relationship Id="rId4" Type="http://schemas.openxmlformats.org/officeDocument/2006/relationships/tags" Target="../tags/tag383.xml"/><Relationship Id="rId9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8.xml"/><Relationship Id="rId3" Type="http://schemas.openxmlformats.org/officeDocument/2006/relationships/tags" Target="../tags/tag391.xml"/><Relationship Id="rId7" Type="http://schemas.openxmlformats.org/officeDocument/2006/relationships/slideLayout" Target="../slideLayouts/slideLayout29.xml"/><Relationship Id="rId2" Type="http://schemas.openxmlformats.org/officeDocument/2006/relationships/tags" Target="../tags/tag390.xml"/><Relationship Id="rId1" Type="http://schemas.openxmlformats.org/officeDocument/2006/relationships/tags" Target="../tags/tag389.xml"/><Relationship Id="rId6" Type="http://schemas.openxmlformats.org/officeDocument/2006/relationships/tags" Target="../tags/tag394.xml"/><Relationship Id="rId5" Type="http://schemas.openxmlformats.org/officeDocument/2006/relationships/tags" Target="../tags/tag393.xml"/><Relationship Id="rId4" Type="http://schemas.openxmlformats.org/officeDocument/2006/relationships/tags" Target="../tags/tag392.xml"/><Relationship Id="rId9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tuwien.at/" TargetMode="External"/><Relationship Id="rId3" Type="http://schemas.openxmlformats.org/officeDocument/2006/relationships/tags" Target="../tags/tag400.xml"/><Relationship Id="rId7" Type="http://schemas.openxmlformats.org/officeDocument/2006/relationships/hyperlink" Target="mailto:Marianne.muster@tuwien.ac.at" TargetMode="External"/><Relationship Id="rId2" Type="http://schemas.openxmlformats.org/officeDocument/2006/relationships/tags" Target="../tags/tag399.xml"/><Relationship Id="rId1" Type="http://schemas.openxmlformats.org/officeDocument/2006/relationships/tags" Target="../tags/tag398.xml"/><Relationship Id="rId6" Type="http://schemas.openxmlformats.org/officeDocument/2006/relationships/notesSlide" Target="../notesSlides/notesSlide29.xml"/><Relationship Id="rId5" Type="http://schemas.openxmlformats.org/officeDocument/2006/relationships/slideLayout" Target="../slideLayouts/slideLayout32.xml"/><Relationship Id="rId4" Type="http://schemas.openxmlformats.org/officeDocument/2006/relationships/tags" Target="../tags/tag40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98.xml"/><Relationship Id="rId2" Type="http://schemas.openxmlformats.org/officeDocument/2006/relationships/tags" Target="../tags/tag197.xml"/><Relationship Id="rId1" Type="http://schemas.openxmlformats.org/officeDocument/2006/relationships/tags" Target="../tags/tag196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10.xml"/><Relationship Id="rId2" Type="http://schemas.openxmlformats.org/officeDocument/2006/relationships/tags" Target="../tags/tag209.xml"/><Relationship Id="rId1" Type="http://schemas.openxmlformats.org/officeDocument/2006/relationships/tags" Target="../tags/tag208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tags" Target="../tags/tag214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222.xml"/><Relationship Id="rId7" Type="http://schemas.openxmlformats.org/officeDocument/2006/relationships/tags" Target="../tags/tag226.xml"/><Relationship Id="rId2" Type="http://schemas.openxmlformats.org/officeDocument/2006/relationships/tags" Target="../tags/tag221.xml"/><Relationship Id="rId1" Type="http://schemas.openxmlformats.org/officeDocument/2006/relationships/tags" Target="../tags/tag220.xml"/><Relationship Id="rId6" Type="http://schemas.openxmlformats.org/officeDocument/2006/relationships/tags" Target="../tags/tag225.xml"/><Relationship Id="rId5" Type="http://schemas.openxmlformats.org/officeDocument/2006/relationships/tags" Target="../tags/tag224.xml"/><Relationship Id="rId4" Type="http://schemas.openxmlformats.org/officeDocument/2006/relationships/tags" Target="../tags/tag223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32.xml"/><Relationship Id="rId2" Type="http://schemas.openxmlformats.org/officeDocument/2006/relationships/tags" Target="../tags/tag231.xml"/><Relationship Id="rId1" Type="http://schemas.openxmlformats.org/officeDocument/2006/relationships/tags" Target="../tags/tag230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DC556A-B41E-4B2F-8C99-140CFA3FBFC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61963" y="4438899"/>
            <a:ext cx="10134599" cy="1039564"/>
          </a:xfrm>
        </p:spPr>
        <p:txBody>
          <a:bodyPr/>
          <a:lstStyle/>
          <a:p>
            <a:r>
              <a:rPr lang="en-US" dirty="0"/>
              <a:t>Radar Detection of Static Objects</a:t>
            </a:r>
            <a:endParaRPr lang="de-AT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D7F2532-3445-42FF-A67C-2FEBC1EBE2E9}"/>
              </a:ext>
            </a:extLst>
          </p:cNvPr>
          <p:cNvSpPr>
            <a:spLocks noGrp="1"/>
          </p:cNvSpPr>
          <p:nvPr>
            <p:ph type="body" sz="quarter" idx="15"/>
            <p:custDataLst>
              <p:tags r:id="rId2"/>
            </p:custDataLst>
          </p:nvPr>
        </p:nvSpPr>
        <p:spPr>
          <a:xfrm>
            <a:off x="461963" y="5550408"/>
            <a:ext cx="10134600" cy="345566"/>
          </a:xfrm>
        </p:spPr>
        <p:txBody>
          <a:bodyPr/>
          <a:lstStyle/>
          <a:p>
            <a:r>
              <a:rPr lang="de-DE" dirty="0"/>
              <a:t>H</a:t>
            </a:r>
            <a:r>
              <a:rPr lang="de-AT" dirty="0" err="1"/>
              <a:t>arald</a:t>
            </a:r>
            <a:r>
              <a:rPr lang="de-AT" dirty="0"/>
              <a:t> Fuchs, Manuel Hackl, Moritz Mader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CF67DC2-96F0-420C-817E-D91C67D8B989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>
          <a:xfrm>
            <a:off x="7247493" y="6050376"/>
            <a:ext cx="4465082" cy="171450"/>
          </a:xfrm>
        </p:spPr>
        <p:txBody>
          <a:bodyPr/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3B89FB8-9762-4BC8-84AD-DE410AA8BF61}"/>
              </a:ext>
            </a:extLst>
          </p:cNvPr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209301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818C0-F82D-10C7-EB13-FF66122D3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6140E07-4DB5-A1FE-0D12-F64E6CBD0A7D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70" y="1549399"/>
            <a:ext cx="9578418" cy="426195"/>
          </a:xfrm>
        </p:spPr>
        <p:txBody>
          <a:bodyPr/>
          <a:lstStyle/>
          <a:p>
            <a:r>
              <a:rPr lang="de-AT" dirty="0"/>
              <a:t>References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7B5B0E3-356F-6E42-C2FD-78F97210BAA7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307068" y="2628900"/>
            <a:ext cx="10633397" cy="3103562"/>
          </a:xfrm>
        </p:spPr>
        <p:txBody>
          <a:bodyPr/>
          <a:lstStyle/>
          <a:p>
            <a:r>
              <a:rPr lang="de-AT" b="1" dirty="0"/>
              <a:t>Infineon Technologies AG</a:t>
            </a:r>
            <a:r>
              <a:rPr lang="de-AT" dirty="0"/>
              <a:t> (2023):</a:t>
            </a:r>
          </a:p>
          <a:p>
            <a:pPr lvl="1"/>
            <a:r>
              <a:rPr lang="de-AT" sz="1600" dirty="0"/>
              <a:t> </a:t>
            </a:r>
            <a:r>
              <a:rPr lang="de-AT" sz="1600" i="1" dirty="0"/>
              <a:t>BGT60TR13C Datasheet:</a:t>
            </a:r>
            <a:r>
              <a:rPr lang="de-AT" sz="1600" dirty="0"/>
              <a:t>  </a:t>
            </a:r>
            <a:r>
              <a:rPr lang="de-AT" sz="1600" dirty="0">
                <a:hlinkClick r:id="rId6"/>
              </a:rPr>
              <a:t>https://www.infineon.com/assets/row/public/documents/24/49/infineon-bgt60tr13c-datasheet-en.pdf</a:t>
            </a:r>
            <a:endParaRPr lang="de-AT" sz="1600" dirty="0"/>
          </a:p>
          <a:p>
            <a:pPr lvl="1"/>
            <a:r>
              <a:rPr lang="de-AT" sz="1600" dirty="0"/>
              <a:t>PSOC6 Usermanual:	</a:t>
            </a:r>
            <a:r>
              <a:rPr lang="de-AT" sz="1600" dirty="0">
                <a:hlinkClick r:id="rId7"/>
              </a:rPr>
              <a:t>https://www.infineon.com/assets/row/public/documents/30/44/infineon-cy8ckit-062s2-user-guide-usermanual-en.pdf?fileId=8ac78c8c90530b3a01906d4608842668</a:t>
            </a:r>
            <a:endParaRPr lang="de-AT" sz="1600" dirty="0"/>
          </a:p>
          <a:p>
            <a:pPr marL="261937" lvl="1" indent="0">
              <a:buNone/>
            </a:pPr>
            <a:r>
              <a:rPr lang="de-AT" sz="1600" dirty="0"/>
              <a:t>	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DBD1144-DCCA-5F29-68FC-6D06524DB309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10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55116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785CCA3-738C-4EC7-80D0-7D6C5D647CA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70" y="1549399"/>
            <a:ext cx="9578418" cy="828675"/>
          </a:xfrm>
        </p:spPr>
        <p:txBody>
          <a:bodyPr/>
          <a:lstStyle/>
          <a:p>
            <a:r>
              <a:rPr lang="de-AT"/>
              <a:t>Folienlayout „3 Inhalte“</a:t>
            </a:r>
            <a:endParaRPr lang="de-AT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A73FB0-2A09-4CFF-932F-B7F2E7E5E3D4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307364" y="2628900"/>
            <a:ext cx="2880000" cy="3103562"/>
          </a:xfrm>
        </p:spPr>
        <p:txBody>
          <a:bodyPr/>
          <a:lstStyle/>
          <a:p>
            <a:pPr marL="0" indent="0">
              <a:buNone/>
            </a:pPr>
            <a:r>
              <a:rPr lang="de-AT" dirty="0"/>
              <a:t>Platzhalter können mit verschiedenen </a:t>
            </a:r>
            <a:r>
              <a:rPr lang="de-AT" dirty="0" err="1"/>
              <a:t>Inhal-ten</a:t>
            </a:r>
            <a:r>
              <a:rPr lang="de-AT" dirty="0"/>
              <a:t> gefüllt werden. 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Hauptthema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lvl="1"/>
            <a:r>
              <a:rPr lang="de-AT" dirty="0"/>
              <a:t>Und noch eine Zeile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2DECEDD3-FF15-4CCF-B9B2-E1C1A18B7217}"/>
              </a:ext>
            </a:extLst>
          </p:cNvPr>
          <p:cNvSpPr>
            <a:spLocks noGrp="1"/>
          </p:cNvSpPr>
          <p:nvPr>
            <p:ph type="body" sz="quarter" idx="18"/>
            <p:custDataLst>
              <p:tags r:id="rId3"/>
            </p:custDataLst>
          </p:nvPr>
        </p:nvSpPr>
        <p:spPr>
          <a:xfrm>
            <a:off x="1308100" y="5795963"/>
            <a:ext cx="2879725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/>
              <a:t>© Copyright- oder Quellenhinweis, ....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B2DCC-17A1-4F36-BD71-1F706BF2A8AC}"/>
              </a:ext>
            </a:extLst>
          </p:cNvPr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56023" y="2628900"/>
            <a:ext cx="2880000" cy="3103562"/>
          </a:xfrm>
        </p:spPr>
        <p:txBody>
          <a:bodyPr/>
          <a:lstStyle/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Hauptthema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dirty="0"/>
              <a:t>Und noch eine Zeile</a:t>
            </a:r>
            <a:endParaRPr lang="de-AT" b="1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A818AABF-CE9A-4B90-A44C-10335898455C}"/>
              </a:ext>
            </a:extLst>
          </p:cNvPr>
          <p:cNvSpPr>
            <a:spLocks noGrp="1"/>
          </p:cNvSpPr>
          <p:nvPr>
            <p:ph type="body" sz="quarter" idx="19"/>
            <p:custDataLst>
              <p:tags r:id="rId5"/>
            </p:custDataLst>
          </p:nvPr>
        </p:nvSpPr>
        <p:spPr>
          <a:xfrm>
            <a:off x="4656138" y="5795963"/>
            <a:ext cx="2879725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/>
              <a:t>© Copyright- oder Quellenhinweis, ....</a:t>
            </a:r>
            <a:endParaRPr lang="de-AT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58979D1-6337-4C68-898B-5C49EA86D8EB}"/>
              </a:ext>
            </a:extLst>
          </p:cNvPr>
          <p:cNvSpPr>
            <a:spLocks noGrp="1"/>
          </p:cNvSpPr>
          <p:nvPr>
            <p:ph sz="half" idx="17"/>
            <p:custDataLst>
              <p:tags r:id="rId6"/>
            </p:custDataLst>
          </p:nvPr>
        </p:nvSpPr>
        <p:spPr>
          <a:xfrm>
            <a:off x="8004683" y="2628900"/>
            <a:ext cx="2880000" cy="3103562"/>
          </a:xfrm>
        </p:spPr>
        <p:txBody>
          <a:bodyPr/>
          <a:lstStyle/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Hauptthema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dirty="0"/>
              <a:t>Und noch eine Zeile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A386F145-F092-4C95-A2A7-BB50245D6F9A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7"/>
            </p:custDataLst>
          </p:nvPr>
        </p:nvSpPr>
        <p:spPr>
          <a:xfrm>
            <a:off x="8004175" y="5795963"/>
            <a:ext cx="2879725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/>
              <a:t>© Copyright- oder Quellenhinweis, ....</a:t>
            </a:r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C2E1CA-30DD-479B-AE35-DE6D252064F3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8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C381DAE-18EF-45B9-A652-655F84E4927D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9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34945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CDC66-22D5-4FB3-ACFA-E5ED39102325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5" y="1549399"/>
            <a:ext cx="9289498" cy="828675"/>
          </a:xfrm>
        </p:spPr>
        <p:txBody>
          <a:bodyPr/>
          <a:lstStyle/>
          <a:p>
            <a:r>
              <a:rPr lang="de-AT"/>
              <a:t>Folienlayout Fließtext 2-spaltig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EA4E20-E0AD-4B0A-A1A4-81AFA7C9B781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1308100" y="2628900"/>
            <a:ext cx="9288463" cy="3095625"/>
          </a:xfrm>
        </p:spPr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  <a:p>
            <a:endParaRPr lang="de-AT" dirty="0"/>
          </a:p>
          <a:p>
            <a:r>
              <a:rPr lang="de-AT" dirty="0"/>
              <a:t>Es ist ein paradiesisches Land, in dem einem gebratene Satzteile in den Mund fliegen. </a:t>
            </a:r>
          </a:p>
          <a:p>
            <a:r>
              <a:rPr lang="de-AT" dirty="0"/>
              <a:t>Nicht einmal von der </a:t>
            </a:r>
            <a:r>
              <a:rPr lang="de-AT" dirty="0" err="1"/>
              <a:t>allmäch-tigen</a:t>
            </a:r>
            <a:r>
              <a:rPr lang="de-AT" dirty="0"/>
              <a:t> Interpunktion werden die Mustertexte beherrscht – ein geradezu unorthographisches Leben. 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72A3179C-95C1-40EF-9D63-73DF5C82DACC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3"/>
            </p:custDataLst>
          </p:nvPr>
        </p:nvSpPr>
        <p:spPr>
          <a:xfrm>
            <a:off x="1308100" y="5795963"/>
            <a:ext cx="9288463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/>
              <a:t>© Copyright- oder Quellenhinweis, ....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12C6F73-AA35-45DC-B363-321E816D76B8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A03C1C-7652-4A29-A0D2-93E5A59128C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97666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60B2B-355C-4A8C-B12E-9E131BFCA25B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de-AT" dirty="0"/>
              <a:t>Folienlayout </a:t>
            </a:r>
            <a:br>
              <a:rPr lang="de-AT" dirty="0"/>
            </a:br>
            <a:r>
              <a:rPr lang="de-AT" dirty="0"/>
              <a:t>„Bild groß“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9DAE12-9757-4336-A681-3BD1E8158B7C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</p:txBody>
      </p:sp>
      <p:pic>
        <p:nvPicPr>
          <p:cNvPr id="8" name="Bildplatzhalter 7" descr="Musterbild">
            <a:extLst>
              <a:ext uri="{FF2B5EF4-FFF2-40B4-BE49-F238E27FC236}">
                <a16:creationId xmlns:a16="http://schemas.microsoft.com/office/drawing/2014/main" id="{0E67DF5E-0605-499E-B9F6-8E653DF56A05}"/>
              </a:ext>
            </a:extLst>
          </p:cNvPr>
          <p:cNvPicPr>
            <a:picLocks noGrp="1" noChangeAspect="1"/>
          </p:cNvPicPr>
          <p:nvPr>
            <p:ph type="pic" sz="quarter" idx="12"/>
            <p:custDataLst>
              <p:tags r:id="rId3"/>
            </p:custDataLst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17" r="2317"/>
          <a:stretch/>
        </p:blipFill>
        <p:spPr/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B8DD1E0-FC75-44D5-A685-15276050B3F9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724525"/>
            <a:ext cx="5292724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470E476-3F5B-44CA-961A-C2D30C2470D7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A9754A9-AB9D-48AD-A27D-0E294DDE6876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6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13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73191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D41DA-FED0-4223-98E0-D80C7864AC3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AT" dirty="0"/>
              <a:t>Folienlayout „Bild Querformat“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660C585-AA06-45B0-809E-6929B6CC6AF3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1308101" y="2620963"/>
            <a:ext cx="4464050" cy="3275012"/>
          </a:xfrm>
        </p:spPr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</p:txBody>
      </p:sp>
      <p:pic>
        <p:nvPicPr>
          <p:cNvPr id="7" name="Bildplatzhalter 7" descr="Musterbild">
            <a:extLst>
              <a:ext uri="{FF2B5EF4-FFF2-40B4-BE49-F238E27FC236}">
                <a16:creationId xmlns:a16="http://schemas.microsoft.com/office/drawing/2014/main" id="{139B5F4F-FF38-4A61-AFF1-FC37313E12CD}"/>
              </a:ext>
            </a:extLst>
          </p:cNvPr>
          <p:cNvPicPr>
            <a:picLocks noGrp="1" noChangeAspect="1"/>
          </p:cNvPicPr>
          <p:nvPr>
            <p:ph type="pic" sz="quarter" idx="12"/>
            <p:custDataLst>
              <p:tags r:id="rId3"/>
            </p:custDataLst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5" b="35"/>
          <a:stretch/>
        </p:blipFill>
        <p:spPr>
          <a:xfrm>
            <a:off x="6419850" y="1549400"/>
            <a:ext cx="5292725" cy="3527425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80044DE-A15B-40E7-A4A5-5E93913A9839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076825"/>
            <a:ext cx="5292725" cy="19440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9D6A56D-2D2C-4CC8-B6E9-E745BD1957ED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95CA439-2AF7-44F6-BE6B-DD6EB7D4AD21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6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14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777317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65D97F-58D8-484B-8803-360ADDD0E95F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9" y="1549399"/>
            <a:ext cx="10405506" cy="828675"/>
          </a:xfrm>
        </p:spPr>
        <p:txBody>
          <a:bodyPr/>
          <a:lstStyle/>
          <a:p>
            <a:r>
              <a:rPr lang="de-AT" dirty="0"/>
              <a:t>Folienlayout „Tabelle“</a:t>
            </a:r>
          </a:p>
        </p:txBody>
      </p:sp>
      <p:graphicFrame>
        <p:nvGraphicFramePr>
          <p:cNvPr id="7" name="Tabellenplatzhalter 6" descr="Mustertabelle">
            <a:extLst>
              <a:ext uri="{FF2B5EF4-FFF2-40B4-BE49-F238E27FC236}">
                <a16:creationId xmlns:a16="http://schemas.microsoft.com/office/drawing/2014/main" id="{B30E6C08-C75D-412A-BD17-93935791DF95}"/>
              </a:ext>
            </a:extLst>
          </p:cNvPr>
          <p:cNvGraphicFramePr>
            <a:graphicFrameLocks noGrp="1"/>
          </p:cNvGraphicFramePr>
          <p:nvPr>
            <p:ph type="tbl" sz="quarter" idx="11"/>
            <p:custDataLst>
              <p:tags r:id="rId2"/>
            </p:custDataLst>
          </p:nvPr>
        </p:nvGraphicFramePr>
        <p:xfrm>
          <a:off x="1306513" y="2620963"/>
          <a:ext cx="10406062" cy="2857500"/>
        </p:xfrm>
        <a:graphic>
          <a:graphicData uri="http://schemas.openxmlformats.org/drawingml/2006/table">
            <a:tbl>
              <a:tblPr firstRow="1" firstCol="1" lastRow="1" lastCol="1" bandRow="1">
                <a:tableStyleId>{3C2FFA5D-87B4-456A-9821-1D502468CF0F}</a:tableStyleId>
              </a:tblPr>
              <a:tblGrid>
                <a:gridCol w="2203292">
                  <a:extLst>
                    <a:ext uri="{9D8B030D-6E8A-4147-A177-3AD203B41FA5}">
                      <a16:colId xmlns:a16="http://schemas.microsoft.com/office/drawing/2014/main" val="1213073733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1308208642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3484575958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2895171601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783669260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2381303182"/>
                    </a:ext>
                  </a:extLst>
                </a:gridCol>
              </a:tblGrid>
              <a:tr h="387762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Betrag in Mio. EUR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2012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2013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2014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2015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2016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2652762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1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4.500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4.100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5.300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3.400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3.200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645119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2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4.200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4.300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5.100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7.000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3.900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9777379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3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1.200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3.300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2.600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7.100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3.500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372682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4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5.000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4.000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3.000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4.400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4.700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384953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5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4.900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4.800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3.600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5.200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5.600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702365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Ergebnis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           29.600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28.200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           24.800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37.300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           28.400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210524"/>
                  </a:ext>
                </a:extLst>
              </a:tr>
            </a:tbl>
          </a:graphicData>
        </a:graphic>
      </p:graphicFrame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D306D8AE-4B7C-4649-A5ED-802F1744A73E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3"/>
            </p:custDataLst>
          </p:nvPr>
        </p:nvSpPr>
        <p:spPr>
          <a:xfrm>
            <a:off x="1307070" y="5734917"/>
            <a:ext cx="10405506" cy="16362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050BC74-4FE2-498F-B8F4-D608F8CA787C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42C00-6285-4D8A-9996-95B8986DDC91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01854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007A84-7BEB-4D6D-BC5B-9B760487E9D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AT" dirty="0"/>
              <a:t>Folienlayout „Diagramm“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08B1D5E-1E77-4FD0-ABAB-4E9ECD3CCB64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1308101" y="2620963"/>
            <a:ext cx="4464050" cy="3275012"/>
          </a:xfrm>
        </p:spPr>
        <p:txBody>
          <a:bodyPr/>
          <a:lstStyle/>
          <a:p>
            <a:pPr marL="0" indent="0">
              <a:buNone/>
            </a:pPr>
            <a:r>
              <a:rPr lang="de-AT" b="1" dirty="0"/>
              <a:t>Hinweis zur Diagrammgestaltung</a:t>
            </a:r>
          </a:p>
          <a:p>
            <a:pPr marL="0" indent="0">
              <a:buNone/>
            </a:pPr>
            <a:r>
              <a:rPr lang="de-AT" dirty="0"/>
              <a:t>Im Sinne einer barrierefreien Ge-</a:t>
            </a:r>
            <a:r>
              <a:rPr lang="de-AT" dirty="0" err="1"/>
              <a:t>staltung</a:t>
            </a:r>
            <a:r>
              <a:rPr lang="de-AT" dirty="0"/>
              <a:t> sollten Farben so gut wie möglich unterscheidbar sein. Andernfalls bitte entsprechend </a:t>
            </a:r>
            <a:br>
              <a:rPr lang="de-AT" dirty="0"/>
            </a:br>
            <a:r>
              <a:rPr lang="de-AT" dirty="0"/>
              <a:t>über </a:t>
            </a:r>
            <a:r>
              <a:rPr lang="de-AT" b="1" dirty="0"/>
              <a:t>Beschreibungen oder Alternativtext </a:t>
            </a:r>
            <a:r>
              <a:rPr lang="de-AT" dirty="0"/>
              <a:t>Informationen abrufbar machen (weitere Details zur Diagrammgestaltung siehe </a:t>
            </a:r>
            <a:r>
              <a:rPr lang="de-AT" i="1" dirty="0" err="1"/>
              <a:t>TUW_Arbeitsmappe_Muster</a:t>
            </a:r>
            <a:r>
              <a:rPr lang="de-AT" dirty="0"/>
              <a:t>).</a:t>
            </a:r>
          </a:p>
          <a:p>
            <a:pPr lvl="2"/>
            <a:endParaRPr lang="de-AT" dirty="0"/>
          </a:p>
        </p:txBody>
      </p:sp>
      <p:graphicFrame>
        <p:nvGraphicFramePr>
          <p:cNvPr id="14" name="Diagrammplatzhalter 9" descr="Kreisdiagramm mit folgenden Werten:&#10;Kategorie 1: 31 %&#10;Kategorie 2: 27 %&#10;Kategorie 3: 8 %&#10;Kategorie 4: 34 %">
            <a:extLst>
              <a:ext uri="{FF2B5EF4-FFF2-40B4-BE49-F238E27FC236}">
                <a16:creationId xmlns:a16="http://schemas.microsoft.com/office/drawing/2014/main" id="{798446A9-9FAB-4F7A-AE1D-8CA2E1269707}"/>
              </a:ext>
            </a:extLst>
          </p:cNvPr>
          <p:cNvGraphicFramePr>
            <a:graphicFrameLocks noGrp="1"/>
          </p:cNvGraphicFramePr>
          <p:nvPr>
            <p:ph type="chart" sz="quarter" idx="14"/>
            <p:custDataLst>
              <p:tags r:id="rId3"/>
            </p:custDataLst>
          </p:nvPr>
        </p:nvGraphicFramePr>
        <p:xfrm>
          <a:off x="6419850" y="1209675"/>
          <a:ext cx="5292725" cy="4514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4B5CCE06-4633-4A70-9638-DBE45E294C3B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724525"/>
            <a:ext cx="5292725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5E3D761-2495-4099-A5FA-4753DDDE2A76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283FF0-9954-4C4F-BC0D-0B6B695C245B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16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443000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BD9D1-A5B0-4910-92BF-0BC43A87D23B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5" y="1549399"/>
            <a:ext cx="9269084" cy="828675"/>
          </a:xfrm>
        </p:spPr>
        <p:txBody>
          <a:bodyPr/>
          <a:lstStyle/>
          <a:p>
            <a:r>
              <a:rPr lang="de-AT" dirty="0"/>
              <a:t>Folienlayout „Abschnittsüberschrift“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2356BE-44F7-4A00-9CB9-E3B890128075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308100" y="2628900"/>
            <a:ext cx="9269085" cy="1500187"/>
          </a:xfrm>
        </p:spPr>
        <p:txBody>
          <a:bodyPr/>
          <a:lstStyle/>
          <a:p>
            <a:r>
              <a:rPr lang="de-AT" dirty="0"/>
              <a:t>Platz für Untertitel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FCA92D6-745C-4450-A11E-33DC15752450}"/>
              </a:ext>
            </a:extLst>
          </p:cNvPr>
          <p:cNvSpPr>
            <a:spLocks noGrp="1"/>
          </p:cNvSpPr>
          <p:nvPr>
            <p:ph type="ftr" sz="quarter" idx="10"/>
            <p:custDataLst>
              <p:tags r:id="rId3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B6B2AE-8EC1-4C50-9BF1-F7A813F64D7A}"/>
              </a:ext>
            </a:extLst>
          </p:cNvPr>
          <p:cNvSpPr>
            <a:spLocks noGrp="1"/>
          </p:cNvSpPr>
          <p:nvPr>
            <p:ph type="sldNum" sz="quarter" idx="11"/>
            <p:custDataLst>
              <p:tags r:id="rId4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766751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A678691-4435-44B8-8660-2C1854F0C735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22961" y="195048"/>
            <a:ext cx="10469880" cy="507896"/>
          </a:xfrm>
        </p:spPr>
        <p:txBody>
          <a:bodyPr/>
          <a:lstStyle/>
          <a:p>
            <a:r>
              <a:rPr lang="de-AT" dirty="0"/>
              <a:t>Folienlayout für Mediaclip</a:t>
            </a:r>
          </a:p>
        </p:txBody>
      </p:sp>
      <p:sp>
        <p:nvSpPr>
          <p:cNvPr id="9" name="Medienplatzhalter 8" descr="Medienplatzhalter&#10;">
            <a:extLst>
              <a:ext uri="{FF2B5EF4-FFF2-40B4-BE49-F238E27FC236}">
                <a16:creationId xmlns:a16="http://schemas.microsoft.com/office/drawing/2014/main" id="{B9405F0A-7554-4CE7-9D83-C95DB1F8F633}"/>
              </a:ext>
            </a:extLst>
          </p:cNvPr>
          <p:cNvSpPr>
            <a:spLocks noGrp="1"/>
          </p:cNvSpPr>
          <p:nvPr>
            <p:ph type="media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1A9AB7C3-CA05-4B40-A06C-F46A259D030F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3"/>
            </p:custDataLst>
          </p:nvPr>
        </p:nvSpPr>
        <p:spPr>
          <a:xfrm>
            <a:off x="6423025" y="6113198"/>
            <a:ext cx="4870450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1CCE74E-F4B4-4C32-801F-924502EF4A6D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6B0903F-D204-4F0F-BA6C-781D7995B701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692611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B6123-29B2-47AB-88F0-55B207782F5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0" y="1209676"/>
            <a:ext cx="9577388" cy="3099778"/>
          </a:xfrm>
        </p:spPr>
        <p:txBody>
          <a:bodyPr/>
          <a:lstStyle/>
          <a:p>
            <a:r>
              <a:rPr lang="de-AT" dirty="0"/>
              <a:t>Musterzitat</a:t>
            </a:r>
            <a:br>
              <a:rPr lang="de-AT" dirty="0"/>
            </a:br>
            <a:r>
              <a:rPr lang="de-AT" dirty="0"/>
              <a:t>Lorem </a:t>
            </a:r>
            <a:r>
              <a:rPr lang="de-AT" dirty="0" err="1"/>
              <a:t>ipsum</a:t>
            </a:r>
            <a:r>
              <a:rPr lang="de-AT" dirty="0"/>
              <a:t> </a:t>
            </a:r>
            <a:r>
              <a:rPr lang="de-AT" dirty="0" err="1"/>
              <a:t>dolor</a:t>
            </a:r>
            <a:r>
              <a:rPr lang="de-AT" dirty="0"/>
              <a:t> </a:t>
            </a:r>
            <a:r>
              <a:rPr lang="de-AT" dirty="0" err="1"/>
              <a:t>sit</a:t>
            </a:r>
            <a:r>
              <a:rPr lang="de-AT" dirty="0"/>
              <a:t> </a:t>
            </a:r>
            <a:r>
              <a:rPr lang="de-AT" dirty="0" err="1"/>
              <a:t>amet</a:t>
            </a:r>
            <a:r>
              <a:rPr lang="de-AT" dirty="0"/>
              <a:t>, </a:t>
            </a:r>
            <a:r>
              <a:rPr lang="de-AT" dirty="0" err="1"/>
              <a:t>consectetuer</a:t>
            </a:r>
            <a:r>
              <a:rPr lang="de-AT" dirty="0"/>
              <a:t> </a:t>
            </a:r>
            <a:r>
              <a:rPr lang="de-AT" dirty="0" err="1"/>
              <a:t>adipiscing</a:t>
            </a:r>
            <a:r>
              <a:rPr lang="de-AT" dirty="0"/>
              <a:t> </a:t>
            </a:r>
            <a:r>
              <a:rPr lang="de-AT" dirty="0" err="1"/>
              <a:t>elit</a:t>
            </a:r>
            <a:r>
              <a:rPr lang="de-AT" dirty="0"/>
              <a:t>. Maecenas </a:t>
            </a:r>
            <a:r>
              <a:rPr lang="de-AT" dirty="0" err="1"/>
              <a:t>porttitor</a:t>
            </a:r>
            <a:r>
              <a:rPr lang="de-AT" dirty="0"/>
              <a:t> </a:t>
            </a:r>
            <a:r>
              <a:rPr lang="de-AT" dirty="0" err="1"/>
              <a:t>congue</a:t>
            </a:r>
            <a:r>
              <a:rPr lang="de-AT" dirty="0"/>
              <a:t> </a:t>
            </a:r>
            <a:r>
              <a:rPr lang="de-AT" dirty="0" err="1"/>
              <a:t>massa</a:t>
            </a:r>
            <a:r>
              <a:rPr lang="de-AT" dirty="0"/>
              <a:t>.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31A55-E7A7-4A47-B171-8A63985487E4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2"/>
            </p:custDataLst>
          </p:nvPr>
        </p:nvSpPr>
        <p:spPr>
          <a:xfrm>
            <a:off x="6232525" y="4503737"/>
            <a:ext cx="4652963" cy="573088"/>
          </a:xfrm>
        </p:spPr>
        <p:txBody>
          <a:bodyPr/>
          <a:lstStyle/>
          <a:p>
            <a:r>
              <a:rPr lang="de-AT" dirty="0"/>
              <a:t>Lorem Ipsum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5DE9C8F-A6DA-4626-9AB2-F0B3C2094195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3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F1B663-2F62-4EB5-A7BE-A7EA8849095D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4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03764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A85F2F-BC66-4BFE-9993-10CD568B5EBD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308100" y="1362074"/>
            <a:ext cx="9577388" cy="767516"/>
          </a:xfrm>
        </p:spPr>
        <p:txBody>
          <a:bodyPr/>
          <a:lstStyle/>
          <a:p>
            <a:r>
              <a:rPr lang="de-AT" sz="3200" dirty="0"/>
              <a:t>Initial Situation and </a:t>
            </a:r>
            <a:r>
              <a:rPr lang="de-AT" sz="3200" dirty="0" err="1"/>
              <a:t>Objectives</a:t>
            </a:r>
            <a:endParaRPr lang="de-AT" sz="3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18FF93-C368-496C-9C7E-B5FDFB4EDCD4}"/>
              </a:ext>
            </a:extLst>
          </p:cNvPr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308100" y="2370221"/>
            <a:ext cx="6356016" cy="282140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Hardware Used: </a:t>
            </a:r>
            <a:r>
              <a:rPr lang="en-US" sz="1800" dirty="0"/>
              <a:t>PSOC6 board with the integrated BGT60TR13C radar sensor.</a:t>
            </a:r>
          </a:p>
          <a:p>
            <a:endParaRPr lang="en-U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Task:</a:t>
            </a:r>
            <a:r>
              <a:rPr lang="en-US" sz="1800" dirty="0"/>
              <a:t> Scanning a static object (specifically: a cardboard box).</a:t>
            </a:r>
          </a:p>
          <a:p>
            <a:endParaRPr lang="en-U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Core Goal: </a:t>
            </a:r>
            <a:r>
              <a:rPr lang="en-US" sz="1800" dirty="0"/>
              <a:t>Reliably detecting whether the cardboard box is empty or contains an object (a tin can).</a:t>
            </a:r>
            <a:r>
              <a:rPr lang="de-AT" sz="1800" dirty="0"/>
              <a:t> 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EBBC48B-484D-472E-91AC-ADA8035C69B2}"/>
              </a:ext>
            </a:extLst>
          </p:cNvPr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/>
        <p:txBody>
          <a:bodyPr/>
          <a:lstStyle/>
          <a:p>
            <a:pPr lvl="0"/>
            <a:r>
              <a:rPr lang="de-AT" dirty="0"/>
              <a:t>www.tuwien.at</a:t>
            </a:r>
          </a:p>
        </p:txBody>
      </p:sp>
      <p:pic>
        <p:nvPicPr>
          <p:cNvPr id="9" name="Grafik 8" descr="Ein Bild, das Elektronik, Elektronisches Bauteil, Elektrisches Bauelement, passives Bauelement enthält.&#10;&#10;KI-generierte Inhalte können fehlerhaft sein.">
            <a:extLst>
              <a:ext uri="{FF2B5EF4-FFF2-40B4-BE49-F238E27FC236}">
                <a16:creationId xmlns:a16="http://schemas.microsoft.com/office/drawing/2014/main" id="{48F52C7D-F4C0-B2FB-8445-37EB983B85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4348" y="2389710"/>
            <a:ext cx="2834427" cy="207858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2E1FD2B4-0D47-8C2F-7401-4B92DCEE1A06}"/>
              </a:ext>
            </a:extLst>
          </p:cNvPr>
          <p:cNvSpPr txBox="1"/>
          <p:nvPr/>
        </p:nvSpPr>
        <p:spPr>
          <a:xfrm>
            <a:off x="8614610" y="4543744"/>
            <a:ext cx="30739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Source: </a:t>
            </a:r>
            <a:r>
              <a:rPr lang="en-US" sz="800" dirty="0"/>
              <a:t>CY8CKIT-062S2-AI PSOC™ 6 AI Evaluation Kit guide</a:t>
            </a:r>
            <a:endParaRPr lang="de-AT" sz="800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394E787-8857-B8A1-628A-B95A2514F142}"/>
              </a:ext>
            </a:extLst>
          </p:cNvPr>
          <p:cNvSpPr/>
          <p:nvPr/>
        </p:nvSpPr>
        <p:spPr>
          <a:xfrm>
            <a:off x="9565105" y="3555332"/>
            <a:ext cx="457200" cy="5293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64562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11" descr="Musterbild&#10;">
            <a:extLst>
              <a:ext uri="{FF2B5EF4-FFF2-40B4-BE49-F238E27FC236}">
                <a16:creationId xmlns:a16="http://schemas.microsoft.com/office/drawing/2014/main" id="{66AF2688-D97B-4AF0-BE10-455C3C25CF1A}"/>
              </a:ext>
            </a:extLst>
          </p:cNvPr>
          <p:cNvPicPr>
            <a:picLocks noGrp="1" noChangeAspect="1"/>
          </p:cNvPicPr>
          <p:nvPr>
            <p:ph type="pic" sz="quarter" idx="16"/>
            <p:custDataLst>
              <p:tags r:id="rId1"/>
            </p:custDataLst>
          </p:nvPr>
        </p:nvPicPr>
        <p:blipFill rotWithShape="1">
          <a:blip r:embed="rId8"/>
          <a:srcRect t="23745" b="23745"/>
          <a:stretch/>
        </p:blipFill>
        <p:spPr>
          <a:xfrm>
            <a:off x="0" y="0"/>
            <a:ext cx="12192000" cy="6063380"/>
          </a:xfr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BA678691-4435-44B8-8660-2C1854F0C73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22961" y="195048"/>
            <a:ext cx="10469880" cy="507896"/>
          </a:xfrm>
        </p:spPr>
        <p:txBody>
          <a:bodyPr/>
          <a:lstStyle/>
          <a:p>
            <a:r>
              <a:rPr lang="de-AT" dirty="0"/>
              <a:t>Folienlayout für großes Bild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EA0BF16B-8789-4309-A844-8ACCADAEC357}"/>
              </a:ext>
            </a:extLst>
          </p:cNvPr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7246938" y="6049963"/>
            <a:ext cx="4465637" cy="171450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1CCE74E-F4B4-4C32-801F-924502EF4A6D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6B0903F-D204-4F0F-BA6C-781D7995B701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20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66891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nhaltsplatzhalter 16" descr="Schematische Darstellung Sublogo">
            <a:extLst>
              <a:ext uri="{FF2B5EF4-FFF2-40B4-BE49-F238E27FC236}">
                <a16:creationId xmlns:a16="http://schemas.microsoft.com/office/drawing/2014/main" id="{354A31B6-A239-47BA-84ED-E4EF9306665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sz="quarter" idx="17"/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3" y="468313"/>
            <a:ext cx="2266363" cy="738187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FA8822E-F3B0-47B2-AED4-289224A1979D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308100" y="2276475"/>
            <a:ext cx="9288464" cy="1524000"/>
          </a:xfrm>
        </p:spPr>
        <p:txBody>
          <a:bodyPr/>
          <a:lstStyle/>
          <a:p>
            <a:r>
              <a:rPr lang="de-AT" dirty="0"/>
              <a:t>Folienlayout „Titelfolie </a:t>
            </a:r>
            <a:br>
              <a:rPr lang="de-AT" dirty="0"/>
            </a:br>
            <a:r>
              <a:rPr lang="de-AT" dirty="0"/>
              <a:t>mit Sublogo“ (Beispiel)</a:t>
            </a:r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6046A7F9-5520-464A-871C-61AF609B1C5E}"/>
              </a:ext>
            </a:extLst>
          </p:cNvPr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5" name="Sprechblase: rechteckig mit abgerundeten Ecken 4" descr="Hinweis">
            <a:extLst>
              <a:ext uri="{FF2B5EF4-FFF2-40B4-BE49-F238E27FC236}">
                <a16:creationId xmlns:a16="http://schemas.microsoft.com/office/drawing/2014/main" id="{4EA6D9DE-CC68-4FBE-B2CD-A38307E542F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771900" y="466725"/>
            <a:ext cx="3543300" cy="1301750"/>
          </a:xfrm>
          <a:prstGeom prst="wedgeRoundRectCallout">
            <a:avLst>
              <a:gd name="adj1" fmla="val -72851"/>
              <a:gd name="adj2" fmla="val -2899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AT" sz="1200" dirty="0"/>
              <a:t>Hinweis: Das Sublogo sollte die dargestellten Dimensionen haben. Falls das Logo kleiner ist (weil Weißraum rund um das Logo ist), schneiden Sie das Bild bitte entsprechend zu (siehe Hinweise in Anleitungsdatei).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570E97E-0DB7-41A9-B111-3F5D1158A9C4}"/>
              </a:ext>
            </a:extLst>
          </p:cNvPr>
          <p:cNvSpPr>
            <a:spLocks noGrp="1"/>
          </p:cNvSpPr>
          <p:nvPr>
            <p:ph type="body" sz="quarter" idx="10"/>
            <p:custDataLst>
              <p:tags r:id="rId5"/>
            </p:custDataLst>
          </p:nvPr>
        </p:nvSpPr>
        <p:spPr/>
        <p:txBody>
          <a:bodyPr/>
          <a:lstStyle/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22881501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Schematische Darstellung Sublogo">
            <a:extLst>
              <a:ext uri="{FF2B5EF4-FFF2-40B4-BE49-F238E27FC236}">
                <a16:creationId xmlns:a16="http://schemas.microsoft.com/office/drawing/2014/main" id="{CC38F8F0-2B45-4FE6-A209-D0F091D2CCE3}"/>
              </a:ext>
            </a:extLst>
          </p:cNvPr>
          <p:cNvPicPr>
            <a:picLocks noGrp="1" noChangeAspect="1"/>
          </p:cNvPicPr>
          <p:nvPr>
            <p:ph sz="quarter" idx="17"/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3" y="468313"/>
            <a:ext cx="2266363" cy="738187"/>
          </a:xfr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A31DA15-FC12-412D-9521-0FBF901CBCF6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61963" y="4301639"/>
            <a:ext cx="10134599" cy="1176824"/>
          </a:xfrm>
        </p:spPr>
        <p:txBody>
          <a:bodyPr/>
          <a:lstStyle/>
          <a:p>
            <a:r>
              <a:rPr lang="de-AT" dirty="0"/>
              <a:t>Folienlayout „Titelfolie mit Bild und </a:t>
            </a:r>
            <a:r>
              <a:rPr lang="de-AT" dirty="0" err="1"/>
              <a:t>Sublogo</a:t>
            </a:r>
            <a:r>
              <a:rPr lang="de-AT" dirty="0"/>
              <a:t>“ (Beispiel)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1F3E631-9C8D-4BE6-B3C2-66B1EFC94254}"/>
              </a:ext>
            </a:extLst>
          </p:cNvPr>
          <p:cNvSpPr>
            <a:spLocks noGrp="1"/>
          </p:cNvSpPr>
          <p:nvPr>
            <p:ph type="body" sz="quarter" idx="15"/>
            <p:custDataLst>
              <p:tags r:id="rId3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A020D9D-D385-44E4-B5C0-CF92441ECD74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>
          <a:xfrm>
            <a:off x="7247493" y="6050376"/>
            <a:ext cx="4465082" cy="171450"/>
          </a:xfrm>
        </p:spPr>
        <p:txBody>
          <a:bodyPr/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37714D0-9782-4AF0-8105-8C4EA157EA85}"/>
              </a:ext>
            </a:extLst>
          </p:cNvPr>
          <p:cNvSpPr>
            <a:spLocks noGrp="1"/>
          </p:cNvSpPr>
          <p:nvPr>
            <p:ph type="body" sz="quarter" idx="10"/>
            <p:custDataLst>
              <p:tags r:id="rId5"/>
            </p:custDataLst>
          </p:nvPr>
        </p:nvSpPr>
        <p:spPr/>
        <p:txBody>
          <a:bodyPr/>
          <a:lstStyle/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1416815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16" descr="Schematische Darstellung Sublogo">
            <a:extLst>
              <a:ext uri="{FF2B5EF4-FFF2-40B4-BE49-F238E27FC236}">
                <a16:creationId xmlns:a16="http://schemas.microsoft.com/office/drawing/2014/main" id="{4BC3E1DE-C97D-48ED-9D06-062688536B1F}"/>
              </a:ext>
            </a:extLst>
          </p:cNvPr>
          <p:cNvPicPr>
            <a:picLocks noGrp="1" noChangeAspect="1"/>
          </p:cNvPicPr>
          <p:nvPr>
            <p:ph sz="quarter" idx="17"/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55" y="468437"/>
            <a:ext cx="2280986" cy="74295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BEA24AD2-91A9-445A-A7B9-68F7675CC9B4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9" y="1549399"/>
            <a:ext cx="10405506" cy="828675"/>
          </a:xfrm>
        </p:spPr>
        <p:txBody>
          <a:bodyPr/>
          <a:lstStyle/>
          <a:p>
            <a:r>
              <a:rPr lang="de-AT" dirty="0"/>
              <a:t>Folienlayout „Abschnittsüberschrift mit Sublogo“</a:t>
            </a:r>
          </a:p>
        </p:txBody>
      </p:sp>
      <p:sp>
        <p:nvSpPr>
          <p:cNvPr id="35" name="Textplatzhalter 34">
            <a:extLst>
              <a:ext uri="{FF2B5EF4-FFF2-40B4-BE49-F238E27FC236}">
                <a16:creationId xmlns:a16="http://schemas.microsoft.com/office/drawing/2014/main" id="{B176F74B-ED03-487A-A3EA-E3606282DFAC}"/>
              </a:ext>
            </a:extLst>
          </p:cNvPr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de-AT" dirty="0"/>
              <a:t>(Beispiel)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98D8854-0516-479F-A737-F16B3A0C160D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5035E0-81DA-4800-8223-F21FDA0974AF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5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23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932593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de-AT" dirty="0"/>
              <a:t>Folienlayout „Logo klein – Titel und Inhalt“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709C57-AC09-40BA-9D28-F42F0B8ED5ED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de-AT" dirty="0"/>
              <a:t>Platzhalter kann mit verschiedenen Inhalten gefüllt werden. 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Thema Ebene 1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r>
              <a:rPr lang="de-AT" b="1" dirty="0"/>
              <a:t> Ebene 2</a:t>
            </a:r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muss manuell fett gemacht werden</a:t>
            </a:r>
          </a:p>
          <a:p>
            <a:pPr lvl="1"/>
            <a:r>
              <a:rPr lang="de-AT" dirty="0"/>
              <a:t>Und noch eine Zeile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Hier wieder Ebene 1</a:t>
            </a:r>
          </a:p>
          <a:p>
            <a:pPr marL="0" indent="-1463">
              <a:buNone/>
            </a:pPr>
            <a:r>
              <a:rPr lang="de-AT" b="1" dirty="0"/>
              <a:t>Und hier nochmals Ebene 2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75B5E3B5-0A20-4EDB-A31D-B61335E87A99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3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24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6260364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785CCA3-738C-4EC7-80D0-7D6C5D647CA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de-AT" dirty="0"/>
              <a:t>Folienlayout „Logo klein – 2 Inhalte“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A73FB0-2A09-4CFF-932F-B7F2E7E5E3D4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lvl="1"/>
            <a:r>
              <a:rPr lang="de-AT" dirty="0"/>
              <a:t>Und noch eine Zeile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Hier wieder ein Hauptthema</a:t>
            </a:r>
          </a:p>
          <a:p>
            <a:pPr marL="0" indent="-1463">
              <a:buNone/>
            </a:pPr>
            <a:r>
              <a:rPr lang="de-AT" b="1" dirty="0"/>
              <a:t>Und hier nochmals Ebene 2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EB404C80-135F-48E8-ABD1-0D51D03F8E94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3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B2DCC-17A1-4F36-BD71-1F706BF2A8AC}"/>
              </a:ext>
            </a:extLst>
          </p:cNvPr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lvl="1"/>
            <a:r>
              <a:rPr lang="de-AT" dirty="0"/>
              <a:t>Und noch eine Zeile</a:t>
            </a:r>
          </a:p>
          <a:p>
            <a:pPr marL="0" indent="0">
              <a:buNone/>
            </a:pPr>
            <a:endParaRPr lang="de-AT" b="1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8602C66-6A46-4095-A282-7F1F6E05ED0E}"/>
              </a:ext>
            </a:extLst>
          </p:cNvPr>
          <p:cNvSpPr>
            <a:spLocks noGrp="1"/>
          </p:cNvSpPr>
          <p:nvPr>
            <p:ph type="body" sz="quarter" idx="21"/>
            <p:custDataLst>
              <p:tags r:id="rId5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9016C6-EC04-4D84-8948-3939E595DC4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7166FEE-B49A-4F13-B0AE-08C9253C19B5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7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25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0261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785CCA3-738C-4EC7-80D0-7D6C5D647CA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de-AT" dirty="0"/>
              <a:t>Folienlayout „Logo klein – 2 Inhalte … 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A73FB0-2A09-4CFF-932F-B7F2E7E5E3D4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  <a:p>
            <a:r>
              <a:rPr lang="de-AT" dirty="0"/>
              <a:t>Ein kleines Bächlein namens Duden fließt durch ihren Ort.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5EDCB48C-6218-4689-B44A-E5F2712CE0D8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3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BA7E6A7-4654-435F-9732-43AA44282F79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 dirty="0"/>
              <a:t>… mit 2 Überschriften“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B2DCC-17A1-4F36-BD71-1F706BF2A8AC}"/>
              </a:ext>
            </a:extLst>
          </p:cNvPr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de-AT" dirty="0"/>
              <a:t>Nicht einmal von der </a:t>
            </a:r>
            <a:r>
              <a:rPr lang="de-AT" dirty="0" err="1"/>
              <a:t>allmäch-tigen</a:t>
            </a:r>
            <a:r>
              <a:rPr lang="de-AT" dirty="0"/>
              <a:t> Interpunktion werden die Mustertexte beherrscht – ein geradezu unorthographisches Leben. </a:t>
            </a:r>
          </a:p>
          <a:p>
            <a:r>
              <a:rPr lang="de-AT" dirty="0"/>
              <a:t>Eines Tages aber beschloss eine kleine Zeile Mustertext, ihr Name war Lorem Ipsum, hinaus zu gehen in die weite Grammatik. </a:t>
            </a:r>
          </a:p>
          <a:p>
            <a:r>
              <a:rPr lang="de-AT" dirty="0"/>
              <a:t>Der große Oxmox riet ihr davon ab.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B37B10C5-4AD8-4DDA-9F72-3E2A843ED336}"/>
              </a:ext>
            </a:extLst>
          </p:cNvPr>
          <p:cNvSpPr>
            <a:spLocks noGrp="1"/>
          </p:cNvSpPr>
          <p:nvPr>
            <p:ph type="body" sz="quarter" idx="21"/>
            <p:custDataLst>
              <p:tags r:id="rId6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9DCC7-A5A9-4B18-9280-7B39F3BADE9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C992D0A-928F-4C75-B90F-64A5E1BE6EC7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8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26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617618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60B2B-355C-4A8C-B12E-9E131BFCA25B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0" y="468438"/>
            <a:ext cx="4464050" cy="828675"/>
          </a:xfrm>
        </p:spPr>
        <p:txBody>
          <a:bodyPr/>
          <a:lstStyle/>
          <a:p>
            <a:r>
              <a:rPr lang="de-AT" dirty="0"/>
              <a:t>Folienlayout </a:t>
            </a:r>
            <a:br>
              <a:rPr lang="de-AT" dirty="0"/>
            </a:br>
            <a:r>
              <a:rPr lang="de-AT" dirty="0"/>
              <a:t>„Logo klein – Bild groß“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9DAE12-9757-4336-A681-3BD1E8158B7C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/>
          <a:p>
            <a:r>
              <a:rPr lang="de-AT" dirty="0"/>
              <a:t>Bei der Animation von Bildern sollten diese am rechten oberen Eck ausgerichtet werden. </a:t>
            </a:r>
          </a:p>
          <a:p>
            <a:r>
              <a:rPr lang="de-AT" dirty="0"/>
              <a:t>Mustertext: Weit hinten, hinter den Wortbergen,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  <a:p>
            <a:pPr lvl="1"/>
            <a:endParaRPr lang="de-AT" dirty="0"/>
          </a:p>
          <a:p>
            <a:pPr lvl="1"/>
            <a:endParaRPr lang="de-AT" dirty="0"/>
          </a:p>
        </p:txBody>
      </p:sp>
      <p:pic>
        <p:nvPicPr>
          <p:cNvPr id="12" name="Bildplatzhalter 11" descr="Musterbild&#10;">
            <a:extLst>
              <a:ext uri="{FF2B5EF4-FFF2-40B4-BE49-F238E27FC236}">
                <a16:creationId xmlns:a16="http://schemas.microsoft.com/office/drawing/2014/main" id="{970362EC-8297-4F7F-8D0B-285512CAA67D}"/>
              </a:ext>
            </a:extLst>
          </p:cNvPr>
          <p:cNvPicPr>
            <a:picLocks noGrp="1" noChangeAspect="1"/>
          </p:cNvPicPr>
          <p:nvPr>
            <p:ph type="pic" sz="quarter" idx="12"/>
            <p:custDataLst>
              <p:tags r:id="rId3"/>
            </p:custDataLst>
          </p:nvPr>
        </p:nvPicPr>
        <p:blipFill rotWithShape="1">
          <a:blip r:embed="rId9"/>
          <a:srcRect l="2335" r="2335"/>
          <a:stretch/>
        </p:blipFill>
        <p:spPr>
          <a:xfrm>
            <a:off x="6419850" y="466725"/>
            <a:ext cx="5292725" cy="5257800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B8DD1E0-FC75-44D5-A685-15276050B3F9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724525"/>
            <a:ext cx="5292725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DCC1B-4BB0-4F06-AF4E-DE26016BCD9F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5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5EDCAF7-959A-48B7-8139-9CBFA2303CE2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6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087655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D41DA-FED0-4223-98E0-D80C7864AC3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0" y="468438"/>
            <a:ext cx="10404474" cy="828675"/>
          </a:xfrm>
        </p:spPr>
        <p:txBody>
          <a:bodyPr/>
          <a:lstStyle/>
          <a:p>
            <a:r>
              <a:rPr lang="de-AT" dirty="0"/>
              <a:t>Folienlayout „Logo klein – Bild Querformat“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660C585-AA06-45B0-809E-6929B6CC6AF3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  <a:p>
            <a:r>
              <a:rPr lang="de-AT" dirty="0"/>
              <a:t>Eines Tages aber beschloss eine kleine Zeile Mustertext, ihr Name war Lorem Ipsum, hinaus zu gehen in die weite Grammatik. </a:t>
            </a:r>
          </a:p>
        </p:txBody>
      </p:sp>
      <p:pic>
        <p:nvPicPr>
          <p:cNvPr id="12" name="Bildplatzhalter 11" descr="Musterbild&#10;">
            <a:extLst>
              <a:ext uri="{FF2B5EF4-FFF2-40B4-BE49-F238E27FC236}">
                <a16:creationId xmlns:a16="http://schemas.microsoft.com/office/drawing/2014/main" id="{5A62F13F-BE24-4131-AC8D-6086FBCA81D3}"/>
              </a:ext>
            </a:extLst>
          </p:cNvPr>
          <p:cNvPicPr>
            <a:picLocks noGrp="1" noChangeAspect="1"/>
          </p:cNvPicPr>
          <p:nvPr>
            <p:ph type="pic" sz="quarter" idx="12"/>
            <p:custDataLst>
              <p:tags r:id="rId3"/>
            </p:custDataLst>
          </p:nvPr>
        </p:nvPicPr>
        <p:blipFill rotWithShape="1">
          <a:blip r:embed="rId9"/>
          <a:srcRect t="44" b="44"/>
          <a:stretch/>
        </p:blipFill>
        <p:spPr>
          <a:xfrm>
            <a:off x="6419850" y="1549400"/>
            <a:ext cx="5292725" cy="3527426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80044DE-A15B-40E7-A4A5-5E93913A9839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076825"/>
            <a:ext cx="5292725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55E1A0-4B43-4AB2-A328-CA32D73F1A4D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5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24A103E-D3CE-4BA1-BBFB-9FCEE8FFAE38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6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5786546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DA8D6E1-6049-45E7-A669-EB17299D562B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9" y="1549399"/>
            <a:ext cx="10405506" cy="828675"/>
          </a:xfrm>
        </p:spPr>
        <p:txBody>
          <a:bodyPr/>
          <a:lstStyle/>
          <a:p>
            <a:r>
              <a:rPr lang="de-AT" dirty="0"/>
              <a:t>Kontakt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AF91D08-566E-4A8E-AA4F-1FD67818F0F9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307070" y="3429000"/>
            <a:ext cx="9289494" cy="2455545"/>
          </a:xfrm>
        </p:spPr>
        <p:txBody>
          <a:bodyPr anchor="b"/>
          <a:lstStyle/>
          <a:p>
            <a:r>
              <a:rPr lang="de-AT" dirty="0"/>
              <a:t>Marianne Muster</a:t>
            </a:r>
          </a:p>
          <a:p>
            <a:r>
              <a:rPr lang="de-AT" dirty="0"/>
              <a:t>Technische Universität Wien</a:t>
            </a:r>
          </a:p>
          <a:p>
            <a:r>
              <a:rPr lang="de-AT" dirty="0"/>
              <a:t>Musterabteilung</a:t>
            </a:r>
          </a:p>
          <a:p>
            <a:r>
              <a:rPr lang="de-AT" dirty="0"/>
              <a:t>Resselgasse 3 | Stiege 2 | 2. Stock </a:t>
            </a:r>
          </a:p>
          <a:p>
            <a:r>
              <a:rPr lang="de-AT" dirty="0"/>
              <a:t>1040 Wien</a:t>
            </a:r>
          </a:p>
          <a:p>
            <a:r>
              <a:rPr lang="de-AT" dirty="0"/>
              <a:t>Telefon: +43 1 58801 41020</a:t>
            </a:r>
          </a:p>
          <a:p>
            <a:r>
              <a:rPr lang="de-AT" dirty="0">
                <a:hlinkClick r:id="rId7"/>
              </a:rPr>
              <a:t>marianne.muster@tuwien.ac.at</a:t>
            </a:r>
            <a:endParaRPr lang="de-AT" dirty="0"/>
          </a:p>
          <a:p>
            <a:r>
              <a:rPr lang="de-AT" dirty="0">
                <a:hlinkClick r:id="rId8"/>
              </a:rPr>
              <a:t>www.tuwien.at</a:t>
            </a:r>
            <a:r>
              <a:rPr lang="de-AT" dirty="0"/>
              <a:t>  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2FA9199-DB6D-496C-8807-48AA9B841223}"/>
              </a:ext>
            </a:extLst>
          </p:cNvPr>
          <p:cNvSpPr>
            <a:spLocks noGrp="1"/>
          </p:cNvSpPr>
          <p:nvPr>
            <p:ph type="ftr" sz="quarter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67F6D3-8E61-48E9-ADFE-E4612210FDA2}"/>
              </a:ext>
            </a:extLst>
          </p:cNvPr>
          <p:cNvSpPr>
            <a:spLocks noGrp="1"/>
          </p:cNvSpPr>
          <p:nvPr>
            <p:ph type="sldNum" sz="quarter" idx="11"/>
            <p:custDataLst>
              <p:tags r:id="rId4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29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60033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58EFD07-3B9E-403A-9444-57DE703B5020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9" y="1549400"/>
            <a:ext cx="9275208" cy="556514"/>
          </a:xfrm>
        </p:spPr>
        <p:txBody>
          <a:bodyPr/>
          <a:lstStyle/>
          <a:p>
            <a:r>
              <a:rPr lang="en-US" dirty="0"/>
              <a:t>Technical Fundamentals of the Radar</a:t>
            </a:r>
            <a:endParaRPr lang="de-AT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9FA5FA-4B52-4796-89D6-6C1267FAC55B}"/>
              </a:ext>
            </a:extLst>
          </p:cNvPr>
          <p:cNvSpPr>
            <a:spLocks noGrp="1"/>
          </p:cNvSpPr>
          <p:nvPr>
            <p:ph type="body" sz="quarter" idx="12"/>
            <p:custDataLst>
              <p:tags r:id="rId2"/>
            </p:custDataLst>
          </p:nvPr>
        </p:nvSpPr>
        <p:spPr>
          <a:xfrm>
            <a:off x="1307070" y="2620963"/>
            <a:ext cx="6784168" cy="31035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First steps:</a:t>
            </a:r>
            <a:r>
              <a:rPr lang="en-US" sz="1800" b="0" dirty="0">
                <a:solidFill>
                  <a:schemeClr val="tx1"/>
                </a:solidFill>
              </a:rPr>
              <a:t> the group had to familiarize themselves with the basic functioning of radar systems.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Sensor Type: </a:t>
            </a:r>
            <a:r>
              <a:rPr lang="en-US" sz="1800" b="0" dirty="0">
                <a:solidFill>
                  <a:schemeClr val="tx1"/>
                </a:solidFill>
              </a:rPr>
              <a:t>It turned out that an FMCW (Frequency Modulated Continuous Wave) radar offers clear advantages for static objects. Fortunately, exactly this type is built into the board.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Measurement Condition: </a:t>
            </a:r>
            <a:r>
              <a:rPr lang="en-US" sz="1800" b="0" dirty="0">
                <a:solidFill>
                  <a:schemeClr val="tx1"/>
                </a:solidFill>
              </a:rPr>
              <a:t>For accurate measurements, a defined minimum distance of 20 cm between the sensor and the measured object must strictly be maintained.</a:t>
            </a:r>
            <a:endParaRPr lang="de-AT" sz="1800" b="0" dirty="0">
              <a:solidFill>
                <a:schemeClr val="tx1"/>
              </a:solidFill>
            </a:endParaRPr>
          </a:p>
          <a:p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66D920-BF8B-4042-AC09-ED45BE7842B2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3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3</a:t>
            </a:fld>
            <a:endParaRPr lang="de-AT" dirty="0"/>
          </a:p>
        </p:txBody>
      </p:sp>
      <p:pic>
        <p:nvPicPr>
          <p:cNvPr id="12" name="Grafik 11" descr="Ein Bild, das Text, Screenshot enthält.&#10;&#10;KI-generierte Inhalte können fehlerhaft sein.">
            <a:extLst>
              <a:ext uri="{FF2B5EF4-FFF2-40B4-BE49-F238E27FC236}">
                <a16:creationId xmlns:a16="http://schemas.microsoft.com/office/drawing/2014/main" id="{BEE6924E-99AB-868D-FAEE-F2E57E3E7E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1238" y="2705600"/>
            <a:ext cx="3885123" cy="211915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FA51CFE2-0BF7-DDEB-60EC-55E1A0736801}"/>
              </a:ext>
            </a:extLst>
          </p:cNvPr>
          <p:cNvSpPr txBox="1"/>
          <p:nvPr/>
        </p:nvSpPr>
        <p:spPr>
          <a:xfrm>
            <a:off x="8091238" y="4909395"/>
            <a:ext cx="195964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/>
              <a:t>Source: </a:t>
            </a:r>
            <a:r>
              <a:rPr lang="de-AT" sz="800" dirty="0"/>
              <a:t>Image </a:t>
            </a:r>
            <a:r>
              <a:rPr lang="de-AT" sz="800" dirty="0" err="1"/>
              <a:t>generated</a:t>
            </a:r>
            <a:r>
              <a:rPr lang="de-AT" sz="800" dirty="0"/>
              <a:t> </a:t>
            </a:r>
            <a:r>
              <a:rPr lang="de-AT" sz="800" dirty="0" err="1"/>
              <a:t>by</a:t>
            </a:r>
            <a:r>
              <a:rPr lang="de-AT" sz="800" dirty="0"/>
              <a:t> Gemini</a:t>
            </a:r>
            <a:r>
              <a:rPr lang="en-US" sz="800" dirty="0"/>
              <a:t> </a:t>
            </a:r>
            <a:endParaRPr lang="de-AT" sz="800" dirty="0"/>
          </a:p>
        </p:txBody>
      </p:sp>
    </p:spTree>
    <p:extLst>
      <p:ext uri="{BB962C8B-B14F-4D97-AF65-F5344CB8AC3E}">
        <p14:creationId xmlns:p14="http://schemas.microsoft.com/office/powerpoint/2010/main" val="678131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34B29-ECED-BACE-49EB-CC18FCFBE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5B1DA73-84AE-CE5D-8173-AACDA8068A7F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70" y="1549399"/>
            <a:ext cx="9578418" cy="520266"/>
          </a:xfrm>
        </p:spPr>
        <p:txBody>
          <a:bodyPr/>
          <a:lstStyle/>
          <a:p>
            <a:r>
              <a:rPr lang="de-AT" dirty="0" err="1"/>
              <a:t>Methodology</a:t>
            </a:r>
            <a:r>
              <a:rPr lang="de-AT" dirty="0"/>
              <a:t> and Signal Processing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6E4438A6-0CB0-C2B2-02F3-3B2214E2C9C3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307069" y="2628899"/>
            <a:ext cx="4465082" cy="3410394"/>
          </a:xfrm>
        </p:spPr>
        <p:txBody>
          <a:bodyPr/>
          <a:lstStyle/>
          <a:p>
            <a:r>
              <a:rPr lang="en-US" sz="1800" b="1" dirty="0"/>
              <a:t>Signal Transformation: </a:t>
            </a:r>
            <a:r>
              <a:rPr lang="en-US" sz="1800" dirty="0"/>
              <a:t>The raw radar signal was transformed into the frequency domain using the Real Discrete Fourier Transform (</a:t>
            </a:r>
            <a:r>
              <a:rPr lang="en-US" sz="1800" dirty="0" err="1"/>
              <a:t>rDFT</a:t>
            </a:r>
            <a:r>
              <a:rPr lang="en-US" sz="1800" dirty="0"/>
              <a:t>) to perform the subsequent data analysis there.</a:t>
            </a:r>
          </a:p>
          <a:p>
            <a:r>
              <a:rPr lang="en-US" sz="1800" b="1" dirty="0"/>
              <a:t>Model Development: </a:t>
            </a:r>
            <a:r>
              <a:rPr lang="en-US" sz="1800" dirty="0"/>
              <a:t>Since no ready-made model existed for this specific radar module, the first priority was to develop a functional model from scratch.</a:t>
            </a:r>
          </a:p>
          <a:p>
            <a:r>
              <a:rPr lang="en-US" sz="1800" b="1" dirty="0"/>
              <a:t>Implementation: </a:t>
            </a:r>
            <a:r>
              <a:rPr lang="en-US" sz="1800" dirty="0"/>
              <a:t>The finished model, including the Fourier transform, was converted to </a:t>
            </a:r>
            <a:r>
              <a:rPr lang="en-US" sz="1800" dirty="0" err="1"/>
              <a:t>MicroPython</a:t>
            </a:r>
            <a:r>
              <a:rPr lang="en-US" sz="1800" dirty="0"/>
              <a:t>.</a:t>
            </a:r>
            <a:endParaRPr lang="de-AT" sz="1800" dirty="0"/>
          </a:p>
        </p:txBody>
      </p:sp>
      <p:pic>
        <p:nvPicPr>
          <p:cNvPr id="10" name="Inhaltsplatzhalter 9" descr="Ein Bild, das Text, Screenshot, Grafikdesign, Grafiken enthält.&#10;&#10;KI-generierte Inhalte können fehlerhaft sein.">
            <a:extLst>
              <a:ext uri="{FF2B5EF4-FFF2-40B4-BE49-F238E27FC236}">
                <a16:creationId xmlns:a16="http://schemas.microsoft.com/office/drawing/2014/main" id="{3AA85B2C-81E3-5492-5617-ADC2C1BE0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6015813" y="2628899"/>
            <a:ext cx="5467350" cy="2982191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6CA6957-4172-8AAD-57A6-E680DCD9518D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4</a:t>
            </a:fld>
            <a:endParaRPr lang="de-AT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DA43C00-A978-59D3-BFAE-90241009E18C}"/>
              </a:ext>
            </a:extLst>
          </p:cNvPr>
          <p:cNvSpPr txBox="1"/>
          <p:nvPr/>
        </p:nvSpPr>
        <p:spPr>
          <a:xfrm>
            <a:off x="6015813" y="5611090"/>
            <a:ext cx="195964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/>
              <a:t>Source: </a:t>
            </a:r>
            <a:r>
              <a:rPr lang="de-AT" sz="800" dirty="0"/>
              <a:t>Image </a:t>
            </a:r>
            <a:r>
              <a:rPr lang="de-AT" sz="800" dirty="0" err="1"/>
              <a:t>generated</a:t>
            </a:r>
            <a:r>
              <a:rPr lang="de-AT" sz="800" dirty="0"/>
              <a:t> </a:t>
            </a:r>
            <a:r>
              <a:rPr lang="de-AT" sz="800" dirty="0" err="1"/>
              <a:t>by</a:t>
            </a:r>
            <a:r>
              <a:rPr lang="de-AT" sz="800" dirty="0"/>
              <a:t> Gemini</a:t>
            </a:r>
            <a:r>
              <a:rPr lang="en-US" sz="800" dirty="0"/>
              <a:t> </a:t>
            </a:r>
            <a:endParaRPr lang="de-AT" sz="800" dirty="0"/>
          </a:p>
        </p:txBody>
      </p:sp>
    </p:spTree>
    <p:extLst>
      <p:ext uri="{BB962C8B-B14F-4D97-AF65-F5344CB8AC3E}">
        <p14:creationId xmlns:p14="http://schemas.microsoft.com/office/powerpoint/2010/main" val="3507810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0DF6D-F1D3-ED70-85D7-703242F3D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1C2B16-61F0-B1D8-AFDA-BFFE0DABAE3C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5" y="1549399"/>
            <a:ext cx="9269084" cy="438889"/>
          </a:xfrm>
        </p:spPr>
        <p:txBody>
          <a:bodyPr/>
          <a:lstStyle/>
          <a:p>
            <a:r>
              <a:rPr lang="en-US" dirty="0"/>
              <a:t>Project Progress and Data Collection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846372E-BA65-665F-8D80-5596A83C3322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308100" y="2628900"/>
            <a:ext cx="9269085" cy="21663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Phase 1 (Laboratory Conditions): </a:t>
            </a:r>
            <a:r>
              <a:rPr lang="en-US" sz="1800" dirty="0"/>
              <a:t>The model was first trained to recognize the base states: What is the table? What does the empty cardboard box look like? What is the background noise?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Phase 2 (Robustness): </a:t>
            </a:r>
            <a:r>
              <a:rPr lang="en-US" sz="1800" dirty="0"/>
              <a:t>The box was intentionally placed at different angles and tilted so the model could learn to recognize the object regardless of its precise position.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Phase 3 (Complexity): </a:t>
            </a:r>
            <a:r>
              <a:rPr lang="en-US" sz="1800" dirty="0"/>
              <a:t>A tin can was placed inside the cardboard box as the target/interference object, and comprehensive training data was generated again.</a:t>
            </a:r>
            <a:endParaRPr lang="de-AT" sz="180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1A8CB3-D6D2-6FCB-FEC9-68D62C023E48}"/>
              </a:ext>
            </a:extLst>
          </p:cNvPr>
          <p:cNvSpPr>
            <a:spLocks noGrp="1"/>
          </p:cNvSpPr>
          <p:nvPr>
            <p:ph type="sldNum" sz="quarter" idx="11"/>
            <p:custDataLst>
              <p:tags r:id="rId3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60840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6B1B0-CA15-2F20-41F9-6F8E42830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754222-31BA-49E8-F9A5-325D61C16BE0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5" y="1549399"/>
            <a:ext cx="9269084" cy="437485"/>
          </a:xfrm>
        </p:spPr>
        <p:txBody>
          <a:bodyPr/>
          <a:lstStyle/>
          <a:p>
            <a:r>
              <a:rPr lang="de-AT" dirty="0"/>
              <a:t>Challenge 1: Extreme </a:t>
            </a:r>
            <a:r>
              <a:rPr lang="de-AT" dirty="0" err="1"/>
              <a:t>Sensitivity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F16732-FD4D-1800-8183-214F897D92E9}"/>
              </a:ext>
            </a:extLst>
          </p:cNvPr>
          <p:cNvSpPr>
            <a:spLocks noGrp="1"/>
          </p:cNvSpPr>
          <p:nvPr>
            <p:ph type="sldNum" sz="quarter" idx="11"/>
            <p:custDataLst>
              <p:tags r:id="rId2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6</a:t>
            </a:fld>
            <a:endParaRPr lang="de-AT" dirty="0"/>
          </a:p>
        </p:txBody>
      </p:sp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CBBFB11E-50C9-D149-BC11-09EA2917C83E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 bwMode="gray">
          <a:xfrm>
            <a:off x="1307069" y="2628899"/>
            <a:ext cx="4465082" cy="34103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20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Positioning: </a:t>
            </a:r>
            <a:r>
              <a:rPr lang="en-US" sz="1800" dirty="0"/>
              <a:t>Even minimal deviations in the sensor's height or tilt immediately yielded incorrect results.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Room Acoustics &amp; Reflections: </a:t>
            </a:r>
            <a:r>
              <a:rPr lang="en-US" sz="1800" dirty="0"/>
              <a:t>The results varied greatly depending on the table surface, whether chairs were underneath it, or if walls were in close proximity.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Dynamic Disturbances: </a:t>
            </a:r>
            <a:r>
              <a:rPr lang="en-US" sz="1800" dirty="0"/>
              <a:t>Even just standing nearby or people walking around significantly distorted the measurement.</a:t>
            </a:r>
            <a:endParaRPr lang="de-AT" sz="1800" dirty="0"/>
          </a:p>
        </p:txBody>
      </p:sp>
      <p:pic>
        <p:nvPicPr>
          <p:cNvPr id="11" name="Grafik 10" descr="Ein Bild, das Text, Elektronik, Kabel, Elektrische Leitungen enthält.&#10;&#10;KI-generierte Inhalte können fehlerhaft sein.">
            <a:extLst>
              <a:ext uri="{FF2B5EF4-FFF2-40B4-BE49-F238E27FC236}">
                <a16:creationId xmlns:a16="http://schemas.microsoft.com/office/drawing/2014/main" id="{1EEB8BCA-DF5A-D311-2D39-FD450470CD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51" y="2628899"/>
            <a:ext cx="5315585" cy="289941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C94B4AB3-83E4-672A-360E-DDF101F18D3D}"/>
              </a:ext>
            </a:extLst>
          </p:cNvPr>
          <p:cNvSpPr txBox="1"/>
          <p:nvPr/>
        </p:nvSpPr>
        <p:spPr>
          <a:xfrm>
            <a:off x="6419851" y="5528309"/>
            <a:ext cx="195964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/>
              <a:t>Source: </a:t>
            </a:r>
            <a:r>
              <a:rPr lang="de-AT" sz="800" dirty="0"/>
              <a:t>Image </a:t>
            </a:r>
            <a:r>
              <a:rPr lang="de-AT" sz="800" dirty="0" err="1"/>
              <a:t>generated</a:t>
            </a:r>
            <a:r>
              <a:rPr lang="de-AT" sz="800" dirty="0"/>
              <a:t> </a:t>
            </a:r>
            <a:r>
              <a:rPr lang="de-AT" sz="800" dirty="0" err="1"/>
              <a:t>by</a:t>
            </a:r>
            <a:r>
              <a:rPr lang="de-AT" sz="800" dirty="0"/>
              <a:t> Gemini</a:t>
            </a:r>
            <a:r>
              <a:rPr lang="en-US" sz="800" dirty="0"/>
              <a:t> </a:t>
            </a:r>
            <a:endParaRPr lang="de-AT" sz="800" dirty="0"/>
          </a:p>
        </p:txBody>
      </p:sp>
    </p:spTree>
    <p:extLst>
      <p:ext uri="{BB962C8B-B14F-4D97-AF65-F5344CB8AC3E}">
        <p14:creationId xmlns:p14="http://schemas.microsoft.com/office/powerpoint/2010/main" val="3358553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39205-3355-4A4F-E62C-D69617486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4A791E-6B9C-99C5-7BAF-945D61F5C2F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5" y="1548001"/>
            <a:ext cx="9389288" cy="438884"/>
          </a:xfrm>
        </p:spPr>
        <p:txBody>
          <a:bodyPr/>
          <a:lstStyle/>
          <a:p>
            <a:r>
              <a:rPr lang="en-US" dirty="0"/>
              <a:t>Challenge 2: Hardware Variances &amp; Data Volume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81E819-187D-AC4E-69BA-A17C25E02D89}"/>
              </a:ext>
            </a:extLst>
          </p:cNvPr>
          <p:cNvSpPr>
            <a:spLocks noGrp="1"/>
          </p:cNvSpPr>
          <p:nvPr>
            <p:ph type="sldNum" sz="quarter" idx="11"/>
            <p:custDataLst>
              <p:tags r:id="rId2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7</a:t>
            </a:fld>
            <a:endParaRPr lang="de-AT" dirty="0"/>
          </a:p>
        </p:txBody>
      </p:sp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6C76F833-176F-87E8-0ECE-C688FD93B98C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 bwMode="gray">
          <a:xfrm>
            <a:off x="1307069" y="2628899"/>
            <a:ext cx="4465082" cy="34103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20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Limits of Training: </a:t>
            </a:r>
            <a:r>
              <a:rPr lang="en-US" sz="1800" dirty="0"/>
              <a:t>The common assumption "more data = better model" did not apply in this case. Even a very large data collection (over 250 minutes of recording time) brought no significant improvement to the detection 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Hardware Inconsistency: </a:t>
            </a:r>
            <a:r>
              <a:rPr lang="en-US" sz="1800" dirty="0"/>
              <a:t>Unfortunately, the most severe problem only became apparent late in the project. When using a different PSOC6 board with the exact same test setup, the sensors delivered completely different measurement results.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AT" sz="18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D358998-C45A-42B7-4F82-D32700BF18C6}"/>
              </a:ext>
            </a:extLst>
          </p:cNvPr>
          <p:cNvSpPr txBox="1"/>
          <p:nvPr/>
        </p:nvSpPr>
        <p:spPr>
          <a:xfrm>
            <a:off x="6267634" y="5528309"/>
            <a:ext cx="195964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/>
              <a:t>Source: </a:t>
            </a:r>
            <a:r>
              <a:rPr lang="de-AT" sz="800" dirty="0"/>
              <a:t>Image </a:t>
            </a:r>
            <a:r>
              <a:rPr lang="de-AT" sz="800" dirty="0" err="1"/>
              <a:t>generated</a:t>
            </a:r>
            <a:r>
              <a:rPr lang="de-AT" sz="800" dirty="0"/>
              <a:t> </a:t>
            </a:r>
            <a:r>
              <a:rPr lang="de-AT" sz="800" dirty="0" err="1"/>
              <a:t>by</a:t>
            </a:r>
            <a:r>
              <a:rPr lang="de-AT" sz="800" dirty="0"/>
              <a:t> Gemini</a:t>
            </a:r>
            <a:r>
              <a:rPr lang="en-US" sz="800" dirty="0"/>
              <a:t> </a:t>
            </a:r>
            <a:endParaRPr lang="de-AT" sz="800" dirty="0"/>
          </a:p>
        </p:txBody>
      </p:sp>
      <p:pic>
        <p:nvPicPr>
          <p:cNvPr id="7" name="Grafik 6" descr="Ein Bild, das Text, Screenshot, 3D-Modellierung, Spielesoftware enthält.&#10;&#10;KI-generierte Inhalte können fehlerhaft sein.">
            <a:extLst>
              <a:ext uri="{FF2B5EF4-FFF2-40B4-BE49-F238E27FC236}">
                <a16:creationId xmlns:a16="http://schemas.microsoft.com/office/drawing/2014/main" id="{FBB0D975-BCC5-59D6-D327-2F423AE798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634" y="2417896"/>
            <a:ext cx="5702423" cy="311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690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785CCA3-738C-4EC7-80D0-7D6C5D647CA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70" y="1549399"/>
            <a:ext cx="9578418" cy="492465"/>
          </a:xfrm>
        </p:spPr>
        <p:txBody>
          <a:bodyPr/>
          <a:lstStyle/>
          <a:p>
            <a:r>
              <a:rPr lang="de-AT" dirty="0" err="1"/>
              <a:t>Visualization</a:t>
            </a:r>
            <a:r>
              <a:rPr lang="de-AT" dirty="0"/>
              <a:t>: The Dashboard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A73FB0-2A09-4CFF-932F-B7F2E7E5E3D4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307069" y="2628900"/>
            <a:ext cx="4465082" cy="3103562"/>
          </a:xfrm>
        </p:spPr>
        <p:txBody>
          <a:bodyPr/>
          <a:lstStyle/>
          <a:p>
            <a:r>
              <a:rPr lang="de-AT" dirty="0"/>
              <a:t>KA was wir hier hinschrieben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A818AABF-CE9A-4B90-A44C-10335898455C}"/>
              </a:ext>
            </a:extLst>
          </p:cNvPr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1308100" y="5795963"/>
            <a:ext cx="4464050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B2DCC-17A1-4F36-BD71-1F706BF2A8AC}"/>
              </a:ext>
            </a:extLst>
          </p:cNvPr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24937" y="2628900"/>
            <a:ext cx="4459997" cy="3103562"/>
          </a:xfrm>
        </p:spPr>
        <p:txBody>
          <a:bodyPr/>
          <a:lstStyle/>
          <a:p>
            <a:r>
              <a:rPr lang="de-AT" dirty="0"/>
              <a:t>Bild von Visualisierung</a:t>
            </a:r>
          </a:p>
          <a:p>
            <a:endParaRPr lang="de-AT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2DECEDD3-FF15-4CCF-B9B2-E1C1A18B7217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5"/>
            </p:custDataLst>
          </p:nvPr>
        </p:nvSpPr>
        <p:spPr>
          <a:xfrm>
            <a:off x="6419850" y="5795963"/>
            <a:ext cx="4464050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C2E1CA-30DD-479B-AE35-DE6D252064F3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6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Musterpräsentation | September 2021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C381DAE-18EF-45B9-A652-655F84E4927D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7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29817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730F1-5281-5D1F-EA0B-FBE1E172A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2C8CC0B-05D1-1B7B-FBEF-828FB4EC128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70" y="1549400"/>
            <a:ext cx="9578418" cy="589708"/>
          </a:xfrm>
        </p:spPr>
        <p:txBody>
          <a:bodyPr/>
          <a:lstStyle/>
          <a:p>
            <a:r>
              <a:rPr lang="de-AT" dirty="0" err="1"/>
              <a:t>Conclusion</a:t>
            </a:r>
            <a:r>
              <a:rPr lang="de-AT" dirty="0"/>
              <a:t> and Critical </a:t>
            </a:r>
            <a:r>
              <a:rPr lang="de-AT" dirty="0" err="1"/>
              <a:t>Reflection</a:t>
            </a:r>
            <a:endParaRPr lang="de-AT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445C407-B304-FBED-6EE2-C8C1827D9255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307069" y="2628900"/>
            <a:ext cx="4465082" cy="3407916"/>
          </a:xfrm>
        </p:spPr>
        <p:txBody>
          <a:bodyPr/>
          <a:lstStyle/>
          <a:p>
            <a:r>
              <a:rPr lang="en-US" sz="1800" b="1" dirty="0"/>
              <a:t>Summary: </a:t>
            </a:r>
            <a:r>
              <a:rPr lang="en-US" sz="1800" dirty="0"/>
              <a:t>Measuring and detecting the fill level of purely stationary objects using this specific FMCW radar is an extremely complex and error-prone undertaking.</a:t>
            </a:r>
          </a:p>
          <a:p>
            <a:r>
              <a:rPr lang="en-US" sz="1800" b="1" dirty="0"/>
              <a:t>Project Result: </a:t>
            </a:r>
            <a:r>
              <a:rPr lang="en-US" sz="1800" dirty="0"/>
              <a:t>Under the given hardware conditions, reliable detection unfortunately worked poorly or not at all.</a:t>
            </a:r>
          </a:p>
          <a:p>
            <a:r>
              <a:rPr lang="en-US" sz="1800" b="1" dirty="0"/>
              <a:t>Outlook: </a:t>
            </a:r>
            <a:r>
              <a:rPr lang="en-US" sz="1800" dirty="0"/>
              <a:t>For this specific problem (checking the contents of a static box), alternative measurement methods such as ultrasound or X-ray procedures are significantly more efficient and robust in practice.</a:t>
            </a:r>
            <a:endParaRPr lang="de-AT" sz="180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D9AF06-E3FF-5F01-CE24-9629E5E97EB5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9</a:t>
            </a:fld>
            <a:endParaRPr lang="de-AT" dirty="0"/>
          </a:p>
        </p:txBody>
      </p:sp>
      <p:pic>
        <p:nvPicPr>
          <p:cNvPr id="16" name="Grafik 15" descr="Ein Bild, das Text, Screenshot, Flasche enthält.&#10;&#10;KI-generierte Inhalte können fehlerhaft sein.">
            <a:extLst>
              <a:ext uri="{FF2B5EF4-FFF2-40B4-BE49-F238E27FC236}">
                <a16:creationId xmlns:a16="http://schemas.microsoft.com/office/drawing/2014/main" id="{B77059AE-038D-267E-AAFB-0E94EF8C0C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28900"/>
            <a:ext cx="5945450" cy="3242973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974DEEC8-0DC4-F376-0166-17AD2A170423}"/>
              </a:ext>
            </a:extLst>
          </p:cNvPr>
          <p:cNvSpPr txBox="1"/>
          <p:nvPr/>
        </p:nvSpPr>
        <p:spPr>
          <a:xfrm>
            <a:off x="6096000" y="5871873"/>
            <a:ext cx="195964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/>
              <a:t>Source: </a:t>
            </a:r>
            <a:r>
              <a:rPr lang="de-AT" sz="800" dirty="0"/>
              <a:t>Image </a:t>
            </a:r>
            <a:r>
              <a:rPr lang="de-AT" sz="800" dirty="0" err="1"/>
              <a:t>generated</a:t>
            </a:r>
            <a:r>
              <a:rPr lang="de-AT" sz="800" dirty="0"/>
              <a:t> </a:t>
            </a:r>
            <a:r>
              <a:rPr lang="de-AT" sz="800" dirty="0" err="1"/>
              <a:t>by</a:t>
            </a:r>
            <a:r>
              <a:rPr lang="de-AT" sz="800" dirty="0"/>
              <a:t> Gemini</a:t>
            </a:r>
            <a:r>
              <a:rPr lang="en-US" sz="800" dirty="0"/>
              <a:t> </a:t>
            </a:r>
            <a:endParaRPr lang="de-AT" sz="800" dirty="0"/>
          </a:p>
        </p:txBody>
      </p:sp>
    </p:spTree>
    <p:extLst>
      <p:ext uri="{BB962C8B-B14F-4D97-AF65-F5344CB8AC3E}">
        <p14:creationId xmlns:p14="http://schemas.microsoft.com/office/powerpoint/2010/main" val="185474519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LANG_DEF" val="3079"/>
  <p:tag name="LANG_NAME" val="German Austria"/>
  <p:tag name="MASTCOUNT" val="1"/>
  <p:tag name="DES1LAYOUTCOUNT" val="33"/>
  <p:tag name="LINGO_COUNT" val="2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heme/theme1.xml><?xml version="1.0" encoding="utf-8"?>
<a:theme xmlns:a="http://schemas.openxmlformats.org/drawingml/2006/main" name="TU Wien">
  <a:themeElements>
    <a:clrScheme name="TU Wien">
      <a:dk1>
        <a:srgbClr val="000000"/>
      </a:dk1>
      <a:lt1>
        <a:srgbClr val="FFFFFF"/>
      </a:lt1>
      <a:dk2>
        <a:srgbClr val="006699"/>
      </a:dk2>
      <a:lt2>
        <a:srgbClr val="DFF2FD"/>
      </a:lt2>
      <a:accent1>
        <a:srgbClr val="006699"/>
      </a:accent1>
      <a:accent2>
        <a:srgbClr val="72ADD5"/>
      </a:accent2>
      <a:accent3>
        <a:srgbClr val="A6D5EC"/>
      </a:accent3>
      <a:accent4>
        <a:srgbClr val="DFF2FD"/>
      </a:accent4>
      <a:accent5>
        <a:srgbClr val="646363"/>
      </a:accent5>
      <a:accent6>
        <a:srgbClr val="5485AB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ile Körper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Blau 1">
      <a:srgbClr val="5485AB"/>
    </a:custClr>
    <a:custClr name="Blau 2">
      <a:srgbClr val="72ADD5"/>
    </a:custClr>
    <a:custClr name="Blau 3">
      <a:srgbClr val="A6D5EC"/>
    </a:custClr>
    <a:custClr name="Blau 4">
      <a:srgbClr val="DFF2FD"/>
    </a:custClr>
    <a:custClr name="Grün 1">
      <a:srgbClr val="007E71"/>
    </a:custClr>
    <a:custClr name="Grün 2">
      <a:srgbClr val="6AAAA5"/>
    </a:custClr>
    <a:custClr name="Grün 3">
      <a:srgbClr val="A2C6C2"/>
    </a:custClr>
    <a:custClr name="Grün 4">
      <a:srgbClr val="E9F1F0"/>
    </a:custClr>
    <a:custClr name="Magenta 1">
      <a:srgbClr val="BA4682"/>
    </a:custClr>
    <a:custClr name="Magenta 2">
      <a:srgbClr val="CD81A8"/>
    </a:custClr>
    <a:custClr name="Magenta 3">
      <a:srgbClr val="DFAFCA"/>
    </a:custClr>
    <a:custClr name="Magenta 4">
      <a:srgbClr val="F5E5EF"/>
    </a:custClr>
    <a:custClr name="Orange 1">
      <a:srgbClr val="E18922"/>
    </a:custClr>
    <a:custClr name="Orange 2">
      <a:srgbClr val="EEB473"/>
    </a:custClr>
    <a:custClr name="Orange 3">
      <a:srgbClr val="F5D0A8"/>
    </a:custClr>
    <a:custClr name="Orange 4">
      <a:srgbClr val="FDEFE1"/>
    </a:custClr>
    <a:custClr name="Grau 1">
      <a:srgbClr val="646363"/>
    </a:custClr>
    <a:custClr name="Grau 2">
      <a:srgbClr val="9D9D9C"/>
    </a:custClr>
    <a:custClr name="Grau 3">
      <a:srgbClr val="D0D0D0"/>
    </a:custClr>
    <a:custClr name="Grau 4">
      <a:srgbClr val="EDEDED"/>
    </a:custClr>
  </a:custClrLst>
  <a:extLst>
    <a:ext uri="{05A4C25C-085E-4340-85A3-A5531E510DB2}">
      <thm15:themeFamily xmlns:thm15="http://schemas.microsoft.com/office/thememl/2012/main" name="TUW_Musterpraesentation.potx" id="{2E710E09-D0C1-444E-9EE2-99D6F66FD162}" vid="{BCCD5661-7924-46E1-AD3D-9AC2BD2CC4A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TUW_Musterpraesentation</Template>
  <TotalTime>0</TotalTime>
  <Words>1687</Words>
  <Application>Microsoft Office PowerPoint</Application>
  <PresentationFormat>Breitbild</PresentationFormat>
  <Paragraphs>284</Paragraphs>
  <Slides>29</Slides>
  <Notes>29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1" baseType="lpstr">
      <vt:lpstr>Arial</vt:lpstr>
      <vt:lpstr>TU Wien</vt:lpstr>
      <vt:lpstr>Radar Detection of Static Objects</vt:lpstr>
      <vt:lpstr>Initial Situation and Objectives</vt:lpstr>
      <vt:lpstr>Technical Fundamentals of the Radar</vt:lpstr>
      <vt:lpstr>Methodology and Signal Processing</vt:lpstr>
      <vt:lpstr>Project Progress and Data Collection</vt:lpstr>
      <vt:lpstr>Challenge 1: Extreme Sensitivity</vt:lpstr>
      <vt:lpstr>Challenge 2: Hardware Variances &amp; Data Volume</vt:lpstr>
      <vt:lpstr>Visualization: The Dashboard</vt:lpstr>
      <vt:lpstr>Conclusion and Critical Reflection</vt:lpstr>
      <vt:lpstr>References</vt:lpstr>
      <vt:lpstr>Folienlayout „3 Inhalte“</vt:lpstr>
      <vt:lpstr>Folienlayout Fließtext 2-spaltig</vt:lpstr>
      <vt:lpstr>Folienlayout  „Bild groß“</vt:lpstr>
      <vt:lpstr>Folienlayout „Bild Querformat“</vt:lpstr>
      <vt:lpstr>Folienlayout „Tabelle“</vt:lpstr>
      <vt:lpstr>Folienlayout „Diagramm“</vt:lpstr>
      <vt:lpstr>Folienlayout „Abschnittsüberschrift“</vt:lpstr>
      <vt:lpstr>Folienlayout für Mediaclip</vt:lpstr>
      <vt:lpstr>Musterzitat Lorem ipsum dolor sit amet, consectetuer adipiscing elit. Maecenas porttitor congue massa. </vt:lpstr>
      <vt:lpstr>Folienlayout für großes Bild</vt:lpstr>
      <vt:lpstr>Folienlayout „Titelfolie  mit Sublogo“ (Beispiel)</vt:lpstr>
      <vt:lpstr>Folienlayout „Titelfolie mit Bild und Sublogo“ (Beispiel)</vt:lpstr>
      <vt:lpstr>Folienlayout „Abschnittsüberschrift mit Sublogo“</vt:lpstr>
      <vt:lpstr>Folienlayout „Logo klein – Titel und Inhalt“</vt:lpstr>
      <vt:lpstr>Folienlayout „Logo klein – 2 Inhalte“</vt:lpstr>
      <vt:lpstr>Folienlayout „Logo klein – 2 Inhalte … </vt:lpstr>
      <vt:lpstr>Folienlayout  „Logo klein – Bild groß“</vt:lpstr>
      <vt:lpstr>Folienlayout „Logo klein – Bild Querformat“</vt:lpstr>
      <vt:lpstr>Kontakt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Moritz Mader</dc:creator>
  <cp:lastModifiedBy>Moritz Mader</cp:lastModifiedBy>
  <cp:revision>6</cp:revision>
  <dcterms:created xsi:type="dcterms:W3CDTF">2026-02-21T19:37:48Z</dcterms:created>
  <dcterms:modified xsi:type="dcterms:W3CDTF">2026-02-21T23:23:46Z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0x01010047F7283A7873274F8E189EC753F03E5A</vt:lpwstr>
  </property>
</Properties>
</file>